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Inter SemiBold"/>
      <p:regular r:id="rId32"/>
      <p:bold r:id="rId33"/>
      <p:italic r:id="rId34"/>
      <p:boldItalic r:id="rId35"/>
    </p:embeddedFont>
    <p:embeddedFont>
      <p:font typeface="Inter Light"/>
      <p:regular r:id="rId36"/>
      <p:bold r:id="rId37"/>
      <p:italic r:id="rId38"/>
      <p:boldItalic r:id="rId39"/>
    </p:embeddedFont>
    <p:embeddedFont>
      <p:font typeface="Amatic SC"/>
      <p:regular r:id="rId40"/>
      <p:bold r:id="rId41"/>
    </p:embeddedFont>
    <p:embeddedFont>
      <p:font typeface="Berkshire Swash"/>
      <p:regular r:id="rId42"/>
    </p:embeddedFont>
    <p:embeddedFont>
      <p:font typeface="Inter"/>
      <p:regular r:id="rId43"/>
      <p:bold r:id="rId44"/>
      <p:italic r:id="rId45"/>
      <p:boldItalic r:id="rId46"/>
    </p:embeddedFont>
    <p:embeddedFont>
      <p:font typeface="Righteous"/>
      <p:regular r:id="rId47"/>
    </p:embeddedFont>
    <p:embeddedFont>
      <p:font typeface="Pacifico"/>
      <p:regular r:id="rId48"/>
    </p:embeddedFont>
    <p:embeddedFont>
      <p:font typeface="Comfortaa"/>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42" Type="http://schemas.openxmlformats.org/officeDocument/2006/relationships/font" Target="fonts/BerkshireSwash-regular.fntdata"/><Relationship Id="rId41" Type="http://schemas.openxmlformats.org/officeDocument/2006/relationships/font" Target="fonts/AmaticSC-bold.fntdata"/><Relationship Id="rId44" Type="http://schemas.openxmlformats.org/officeDocument/2006/relationships/font" Target="fonts/Inter-bold.fntdata"/><Relationship Id="rId43" Type="http://schemas.openxmlformats.org/officeDocument/2006/relationships/font" Target="fonts/Inter-regular.fntdata"/><Relationship Id="rId46" Type="http://schemas.openxmlformats.org/officeDocument/2006/relationships/font" Target="fonts/Inter-boldItalic.fntdata"/><Relationship Id="rId45" Type="http://schemas.openxmlformats.org/officeDocument/2006/relationships/font" Target="fonts/Int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acifico-regular.fntdata"/><Relationship Id="rId47" Type="http://schemas.openxmlformats.org/officeDocument/2006/relationships/font" Target="fonts/Righteous-regular.fntdata"/><Relationship Id="rId49"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InterSemiBold-bold.fntdata"/><Relationship Id="rId32" Type="http://schemas.openxmlformats.org/officeDocument/2006/relationships/font" Target="fonts/InterSemiBold-regular.fntdata"/><Relationship Id="rId35" Type="http://schemas.openxmlformats.org/officeDocument/2006/relationships/font" Target="fonts/InterSemiBold-boldItalic.fntdata"/><Relationship Id="rId34" Type="http://schemas.openxmlformats.org/officeDocument/2006/relationships/font" Target="fonts/InterSemiBold-italic.fntdata"/><Relationship Id="rId37" Type="http://schemas.openxmlformats.org/officeDocument/2006/relationships/font" Target="fonts/InterLight-bold.fntdata"/><Relationship Id="rId36" Type="http://schemas.openxmlformats.org/officeDocument/2006/relationships/font" Target="fonts/InterLight-regular.fntdata"/><Relationship Id="rId39" Type="http://schemas.openxmlformats.org/officeDocument/2006/relationships/font" Target="fonts/InterLight-boldItalic.fntdata"/><Relationship Id="rId38" Type="http://schemas.openxmlformats.org/officeDocument/2006/relationships/font" Target="fonts/InterLigh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310677d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310677d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111a90fc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111a90fc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956bfc2ec74f7e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956bfc2ec74f7e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3111a90fc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3111a90fc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ff381d97ec477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ff381d97ec477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4ff381d97ec4776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ff381d97ec4776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111a90fc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3111a90fc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111a90fc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3111a90fc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3111a90fc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3111a90fc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3111a90fc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3111a90fc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3111a90fc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3111a90fc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10677ddf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10677ddf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111a90fc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111a90fc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3111a90fc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3111a90fc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38349f462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38349f462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3111a90fc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3111a90fc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38349f46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38349f46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3111a90fc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3111a90fc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D1D1D"/>
                </a:solidFill>
                <a:latin typeface="Inter"/>
                <a:ea typeface="Inter"/>
                <a:cs typeface="Inter"/>
                <a:sym typeface="Inter"/>
              </a:rPr>
              <a:t>Claymation style image. A grassy backyard scene, vibrant and cheerful, with a small wooden house and green bushes in the background.  A middle-aged man with tan skin, short graying tousled hair, and dark eyes, smiles broadly. He wears a gray zip-up jacket over an orange t-shirt and is wearing blue jeans. His features are rendered in a warm, earthy brown clay. He sits in a wooden deck chair, reading a blue book. Four robots with light blue accents tend the yard; two small droid-like robots, a flying drone, and a small humanoid robot, each with a logo on its chest. One sprays liquid, another cleans, a third holds a drink, and the fourth holds a tool.  Near the man are a small lawnmower, a bucket, and cleaning supplies. A potted plant sits nearby.  The lighting is bright and golden.  The overall scene is whimsical and playful, with a patchwork of warm browns and yellows on the ground and vibrant greens, yellows, and oranges in the trees and bushes.</a:t>
            </a:r>
            <a:endParaRPr sz="1200">
              <a:solidFill>
                <a:srgbClr val="1D1D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rgbClr val="1D1D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rgbClr val="1D1D1D"/>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3111a90f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3111a90f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8349f462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8349f462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8349f462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38349f462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10677ddfa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310677ddfa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28600" rtl="0" algn="l">
              <a:lnSpc>
                <a:spcPct val="175000"/>
              </a:lnSpc>
              <a:spcBef>
                <a:spcPts val="1200"/>
              </a:spcBef>
              <a:spcAft>
                <a:spcPts val="0"/>
              </a:spcAft>
              <a:buNone/>
            </a:pPr>
            <a:r>
              <a:rPr b="1" lang="en">
                <a:solidFill>
                  <a:schemeClr val="dk1"/>
                </a:solidFill>
              </a:rPr>
              <a:t>1950s-1970s: The Dawn of AI</a:t>
            </a:r>
            <a:endParaRPr b="1">
              <a:solidFill>
                <a:schemeClr val="dk1"/>
              </a:solidFill>
            </a:endParaRPr>
          </a:p>
          <a:p>
            <a:pPr indent="-298450" lvl="0" marL="457200" rtl="0" algn="l">
              <a:lnSpc>
                <a:spcPct val="115000"/>
              </a:lnSpc>
              <a:spcBef>
                <a:spcPts val="1800"/>
              </a:spcBef>
              <a:spcAft>
                <a:spcPts val="0"/>
              </a:spcAft>
              <a:buClr>
                <a:schemeClr val="dk1"/>
              </a:buClr>
              <a:buSzPts val="1100"/>
              <a:buChar char="●"/>
            </a:pPr>
            <a:r>
              <a:rPr lang="en">
                <a:solidFill>
                  <a:schemeClr val="dk1"/>
                </a:solidFill>
              </a:rPr>
              <a:t>Early research explores symbolic reasoning and problem-solving, with the birth of AI as a field.</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1980s-1990s: AI Winter and Expert Systems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Funding cuts and limitations in computing power lead to a slowdown in progress, but expert systems emerge as a practical application of AI.</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2000s-2020s: Machine Learning and Deep Learning Revolution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Increased data and computing power fuel the rise of machine learning, particularly deep learning, leading to breakthroughs in image recognition, natural language processing, and more.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2025-2035: The Age of AI Integration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AI becomes increasingly integrated into everyday life, transforming industries and society, with potential advancements in areas like personalized medicine, autonomous systems, and human-computer interaction.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10eea3f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310eea3f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36ecf200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36ecf200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310677ddf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310677ddf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956bfc2ec74f7e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956bfc2ec74f7e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81" name="Shape 81"/>
        <p:cNvGrpSpPr/>
        <p:nvPr/>
      </p:nvGrpSpPr>
      <p:grpSpPr>
        <a:xfrm>
          <a:off x="0" y="0"/>
          <a:ext cx="0" cy="0"/>
          <a:chOff x="0" y="0"/>
          <a:chExt cx="0" cy="0"/>
        </a:xfrm>
      </p:grpSpPr>
      <p:sp>
        <p:nvSpPr>
          <p:cNvPr id="82" name="Google Shape;82;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3" name="Google Shape;83;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4" name="Google Shape;84;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85" name="Google Shape;85;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86" name="Google Shape;86;p11"/>
          <p:cNvCxnSpPr>
            <a:endCxn id="87"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88" name="Google Shape;88;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89" name="Google Shape;89;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87" name="Google Shape;87;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90" name="Google Shape;90;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91" name="Google Shape;91;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92" name="Google Shape;92;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93" name="Google Shape;93;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95" name="Google Shape;95;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6" name="Google Shape;96;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97" name="Google Shape;97;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8" name="Google Shape;98;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99" name="Shape 99"/>
        <p:cNvGrpSpPr/>
        <p:nvPr/>
      </p:nvGrpSpPr>
      <p:grpSpPr>
        <a:xfrm>
          <a:off x="0" y="0"/>
          <a:ext cx="0" cy="0"/>
          <a:chOff x="0" y="0"/>
          <a:chExt cx="0" cy="0"/>
        </a:xfrm>
      </p:grpSpPr>
      <p:cxnSp>
        <p:nvCxnSpPr>
          <p:cNvPr id="100" name="Google Shape;100;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01" name="Google Shape;101;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02" name="Google Shape;102;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03" name="Google Shape;103;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04" name="Shape 104"/>
        <p:cNvGrpSpPr/>
        <p:nvPr/>
      </p:nvGrpSpPr>
      <p:grpSpPr>
        <a:xfrm>
          <a:off x="0" y="0"/>
          <a:ext cx="0" cy="0"/>
          <a:chOff x="0" y="0"/>
          <a:chExt cx="0" cy="0"/>
        </a:xfrm>
      </p:grpSpPr>
      <p:sp>
        <p:nvSpPr>
          <p:cNvPr id="105" name="Google Shape;105;p13"/>
          <p:cNvSpPr/>
          <p:nvPr>
            <p:ph idx="2" type="pic"/>
          </p:nvPr>
        </p:nvSpPr>
        <p:spPr>
          <a:xfrm>
            <a:off x="213750" y="586950"/>
            <a:ext cx="8701800" cy="2327100"/>
          </a:xfrm>
          <a:prstGeom prst="roundRect">
            <a:avLst>
              <a:gd fmla="val 3913" name="adj"/>
            </a:avLst>
          </a:prstGeom>
          <a:noFill/>
          <a:ln>
            <a:noFill/>
          </a:ln>
        </p:spPr>
      </p:sp>
      <p:sp>
        <p:nvSpPr>
          <p:cNvPr id="106" name="Google Shape;10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07" name="Google Shape;10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8" name="Google Shape;10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09" name="Shape 109"/>
        <p:cNvGrpSpPr/>
        <p:nvPr/>
      </p:nvGrpSpPr>
      <p:grpSpPr>
        <a:xfrm>
          <a:off x="0" y="0"/>
          <a:ext cx="0" cy="0"/>
          <a:chOff x="0" y="0"/>
          <a:chExt cx="0" cy="0"/>
        </a:xfrm>
      </p:grpSpPr>
      <p:sp>
        <p:nvSpPr>
          <p:cNvPr id="110" name="Google Shape;110;p14"/>
          <p:cNvSpPr/>
          <p:nvPr>
            <p:ph idx="2" type="pic"/>
          </p:nvPr>
        </p:nvSpPr>
        <p:spPr>
          <a:xfrm>
            <a:off x="6445900" y="626975"/>
            <a:ext cx="1932900" cy="2070000"/>
          </a:xfrm>
          <a:prstGeom prst="roundRect">
            <a:avLst>
              <a:gd fmla="val 5387" name="adj"/>
            </a:avLst>
          </a:prstGeom>
          <a:noFill/>
          <a:ln>
            <a:noFill/>
          </a:ln>
        </p:spPr>
      </p:sp>
      <p:sp>
        <p:nvSpPr>
          <p:cNvPr id="111" name="Google Shape;111;p14"/>
          <p:cNvSpPr/>
          <p:nvPr>
            <p:ph idx="3" type="pic"/>
          </p:nvPr>
        </p:nvSpPr>
        <p:spPr>
          <a:xfrm>
            <a:off x="4210025" y="626975"/>
            <a:ext cx="1932900" cy="2070000"/>
          </a:xfrm>
          <a:prstGeom prst="roundRect">
            <a:avLst>
              <a:gd fmla="val 5387" name="adj"/>
            </a:avLst>
          </a:prstGeom>
          <a:noFill/>
          <a:ln>
            <a:noFill/>
          </a:ln>
        </p:spPr>
      </p:sp>
      <p:cxnSp>
        <p:nvCxnSpPr>
          <p:cNvPr id="112" name="Google Shape;112;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13" name="Google Shape;113;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15" name="Google Shape;115;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6" name="Google Shape;116;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17" name="Google Shape;117;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8" name="Google Shape;118;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19" name="Google Shape;119;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20" name="Shape 120"/>
        <p:cNvGrpSpPr/>
        <p:nvPr/>
      </p:nvGrpSpPr>
      <p:grpSpPr>
        <a:xfrm>
          <a:off x="0" y="0"/>
          <a:ext cx="0" cy="0"/>
          <a:chOff x="0" y="0"/>
          <a:chExt cx="0" cy="0"/>
        </a:xfrm>
      </p:grpSpPr>
      <p:cxnSp>
        <p:nvCxnSpPr>
          <p:cNvPr id="121" name="Google Shape;121;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22" name="Google Shape;122;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3" name="Google Shape;123;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4" name="Google Shape;124;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5" name="Google Shape;125;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6" name="Google Shape;126;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7" name="Google Shape;127;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8" name="Google Shape;128;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9" name="Google Shape;129;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0" name="Google Shape;130;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1" name="Google Shape;131;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2" name="Google Shape;132;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3" name="Google Shape;133;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4" name="Google Shape;134;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5" name="Google Shape;135;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36" name="Shape 136"/>
        <p:cNvGrpSpPr/>
        <p:nvPr/>
      </p:nvGrpSpPr>
      <p:grpSpPr>
        <a:xfrm>
          <a:off x="0" y="0"/>
          <a:ext cx="0" cy="0"/>
          <a:chOff x="0" y="0"/>
          <a:chExt cx="0" cy="0"/>
        </a:xfrm>
      </p:grpSpPr>
      <p:sp>
        <p:nvSpPr>
          <p:cNvPr id="137" name="Google Shape;13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8" name="Google Shape;138;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39" name="Google Shape;139;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40" name="Google Shape;140;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41" name="Google Shape;141;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42" name="Shape 142"/>
        <p:cNvGrpSpPr/>
        <p:nvPr/>
      </p:nvGrpSpPr>
      <p:grpSpPr>
        <a:xfrm>
          <a:off x="0" y="0"/>
          <a:ext cx="0" cy="0"/>
          <a:chOff x="0" y="0"/>
          <a:chExt cx="0" cy="0"/>
        </a:xfrm>
      </p:grpSpPr>
      <p:sp>
        <p:nvSpPr>
          <p:cNvPr id="143" name="Google Shape;143;p17"/>
          <p:cNvSpPr/>
          <p:nvPr>
            <p:ph idx="2" type="pic"/>
          </p:nvPr>
        </p:nvSpPr>
        <p:spPr>
          <a:xfrm>
            <a:off x="211850" y="203250"/>
            <a:ext cx="4292400" cy="4737000"/>
          </a:xfrm>
          <a:prstGeom prst="roundRect">
            <a:avLst>
              <a:gd fmla="val 3358" name="adj"/>
            </a:avLst>
          </a:prstGeom>
          <a:noFill/>
          <a:ln>
            <a:noFill/>
          </a:ln>
        </p:spPr>
      </p:sp>
      <p:sp>
        <p:nvSpPr>
          <p:cNvPr id="144" name="Google Shape;144;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45" name="Shape 145"/>
        <p:cNvGrpSpPr/>
        <p:nvPr/>
      </p:nvGrpSpPr>
      <p:grpSpPr>
        <a:xfrm>
          <a:off x="0" y="0"/>
          <a:ext cx="0" cy="0"/>
          <a:chOff x="0" y="0"/>
          <a:chExt cx="0" cy="0"/>
        </a:xfrm>
      </p:grpSpPr>
      <p:sp>
        <p:nvSpPr>
          <p:cNvPr id="146" name="Google Shape;146;p18"/>
          <p:cNvSpPr/>
          <p:nvPr>
            <p:ph idx="2" type="pic"/>
          </p:nvPr>
        </p:nvSpPr>
        <p:spPr>
          <a:xfrm>
            <a:off x="4014725" y="557375"/>
            <a:ext cx="1374300" cy="1471500"/>
          </a:xfrm>
          <a:prstGeom prst="roundRect">
            <a:avLst>
              <a:gd fmla="val 7582" name="adj"/>
            </a:avLst>
          </a:prstGeom>
          <a:noFill/>
          <a:ln>
            <a:noFill/>
          </a:ln>
        </p:spPr>
      </p:sp>
      <p:sp>
        <p:nvSpPr>
          <p:cNvPr id="147" name="Google Shape;147;p18"/>
          <p:cNvSpPr/>
          <p:nvPr>
            <p:ph idx="3" type="pic"/>
          </p:nvPr>
        </p:nvSpPr>
        <p:spPr>
          <a:xfrm>
            <a:off x="5688575" y="557375"/>
            <a:ext cx="1374300" cy="1471500"/>
          </a:xfrm>
          <a:prstGeom prst="roundRect">
            <a:avLst>
              <a:gd fmla="val 7582" name="adj"/>
            </a:avLst>
          </a:prstGeom>
          <a:noFill/>
          <a:ln>
            <a:noFill/>
          </a:ln>
        </p:spPr>
      </p:sp>
      <p:sp>
        <p:nvSpPr>
          <p:cNvPr id="148" name="Google Shape;148;p18"/>
          <p:cNvSpPr/>
          <p:nvPr>
            <p:ph idx="4" type="pic"/>
          </p:nvPr>
        </p:nvSpPr>
        <p:spPr>
          <a:xfrm>
            <a:off x="7362425" y="557375"/>
            <a:ext cx="1374300" cy="1471500"/>
          </a:xfrm>
          <a:prstGeom prst="roundRect">
            <a:avLst>
              <a:gd fmla="val 7582" name="adj"/>
            </a:avLst>
          </a:prstGeom>
          <a:noFill/>
          <a:ln>
            <a:noFill/>
          </a:ln>
        </p:spPr>
      </p:sp>
      <p:sp>
        <p:nvSpPr>
          <p:cNvPr id="149" name="Google Shape;149;p18"/>
          <p:cNvSpPr/>
          <p:nvPr>
            <p:ph idx="5" type="pic"/>
          </p:nvPr>
        </p:nvSpPr>
        <p:spPr>
          <a:xfrm>
            <a:off x="4014725" y="2644475"/>
            <a:ext cx="1374300" cy="1471500"/>
          </a:xfrm>
          <a:prstGeom prst="roundRect">
            <a:avLst>
              <a:gd fmla="val 7582" name="adj"/>
            </a:avLst>
          </a:prstGeom>
          <a:noFill/>
          <a:ln>
            <a:noFill/>
          </a:ln>
        </p:spPr>
      </p:sp>
      <p:sp>
        <p:nvSpPr>
          <p:cNvPr id="150" name="Google Shape;150;p18"/>
          <p:cNvSpPr/>
          <p:nvPr>
            <p:ph idx="6" type="pic"/>
          </p:nvPr>
        </p:nvSpPr>
        <p:spPr>
          <a:xfrm>
            <a:off x="5688575" y="2644475"/>
            <a:ext cx="1374300" cy="1471500"/>
          </a:xfrm>
          <a:prstGeom prst="roundRect">
            <a:avLst>
              <a:gd fmla="val 7582" name="adj"/>
            </a:avLst>
          </a:prstGeom>
          <a:noFill/>
          <a:ln>
            <a:noFill/>
          </a:ln>
        </p:spPr>
      </p:sp>
      <p:sp>
        <p:nvSpPr>
          <p:cNvPr id="151" name="Google Shape;151;p18"/>
          <p:cNvSpPr/>
          <p:nvPr>
            <p:ph idx="7" type="pic"/>
          </p:nvPr>
        </p:nvSpPr>
        <p:spPr>
          <a:xfrm>
            <a:off x="7362425" y="2644475"/>
            <a:ext cx="1374300" cy="1471500"/>
          </a:xfrm>
          <a:prstGeom prst="roundRect">
            <a:avLst>
              <a:gd fmla="val 7582" name="adj"/>
            </a:avLst>
          </a:prstGeom>
          <a:noFill/>
          <a:ln>
            <a:noFill/>
          </a:ln>
        </p:spPr>
      </p:sp>
      <p:cxnSp>
        <p:nvCxnSpPr>
          <p:cNvPr id="152" name="Google Shape;152;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53" name="Google Shape;153;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54" name="Google Shape;154;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5" name="Google Shape;155;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6" name="Google Shape;156;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57" name="Google Shape;157;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58" name="Google Shape;158;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59" name="Google Shape;159;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0" name="Google Shape;160;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1" name="Google Shape;161;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2" name="Google Shape;162;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63" name="Shape 163"/>
        <p:cNvGrpSpPr/>
        <p:nvPr/>
      </p:nvGrpSpPr>
      <p:grpSpPr>
        <a:xfrm>
          <a:off x="0" y="0"/>
          <a:ext cx="0" cy="0"/>
          <a:chOff x="0" y="0"/>
          <a:chExt cx="0" cy="0"/>
        </a:xfrm>
      </p:grpSpPr>
      <p:sp>
        <p:nvSpPr>
          <p:cNvPr id="164" name="Google Shape;164;p19"/>
          <p:cNvSpPr/>
          <p:nvPr>
            <p:ph idx="2" type="pic"/>
          </p:nvPr>
        </p:nvSpPr>
        <p:spPr>
          <a:xfrm>
            <a:off x="228625" y="592625"/>
            <a:ext cx="2205000" cy="1215600"/>
          </a:xfrm>
          <a:prstGeom prst="roundRect">
            <a:avLst>
              <a:gd fmla="val 3655" name="adj"/>
            </a:avLst>
          </a:prstGeom>
          <a:noFill/>
          <a:ln>
            <a:noFill/>
          </a:ln>
        </p:spPr>
      </p:sp>
      <p:sp>
        <p:nvSpPr>
          <p:cNvPr id="165" name="Google Shape;165;p19"/>
          <p:cNvSpPr/>
          <p:nvPr>
            <p:ph idx="3" type="pic"/>
          </p:nvPr>
        </p:nvSpPr>
        <p:spPr>
          <a:xfrm>
            <a:off x="3931925" y="592625"/>
            <a:ext cx="2205000" cy="1215600"/>
          </a:xfrm>
          <a:prstGeom prst="roundRect">
            <a:avLst>
              <a:gd fmla="val 3655" name="adj"/>
            </a:avLst>
          </a:prstGeom>
          <a:noFill/>
          <a:ln>
            <a:noFill/>
          </a:ln>
        </p:spPr>
      </p:sp>
      <p:sp>
        <p:nvSpPr>
          <p:cNvPr id="166" name="Google Shape;166;p19"/>
          <p:cNvSpPr/>
          <p:nvPr>
            <p:ph idx="4" type="pic"/>
          </p:nvPr>
        </p:nvSpPr>
        <p:spPr>
          <a:xfrm>
            <a:off x="7635600" y="592625"/>
            <a:ext cx="1135200" cy="1215600"/>
          </a:xfrm>
          <a:prstGeom prst="roundRect">
            <a:avLst>
              <a:gd fmla="val 3655" name="adj"/>
            </a:avLst>
          </a:prstGeom>
          <a:noFill/>
          <a:ln>
            <a:noFill/>
          </a:ln>
        </p:spPr>
      </p:sp>
      <p:sp>
        <p:nvSpPr>
          <p:cNvPr id="167" name="Google Shape;167;p19"/>
          <p:cNvSpPr/>
          <p:nvPr>
            <p:ph idx="5" type="pic"/>
          </p:nvPr>
        </p:nvSpPr>
        <p:spPr>
          <a:xfrm>
            <a:off x="2575300" y="593225"/>
            <a:ext cx="1215000" cy="1215000"/>
          </a:xfrm>
          <a:prstGeom prst="ellipse">
            <a:avLst/>
          </a:prstGeom>
          <a:noFill/>
          <a:ln>
            <a:noFill/>
          </a:ln>
        </p:spPr>
      </p:sp>
      <p:sp>
        <p:nvSpPr>
          <p:cNvPr id="168" name="Google Shape;168;p19"/>
          <p:cNvSpPr/>
          <p:nvPr>
            <p:ph idx="6" type="pic"/>
          </p:nvPr>
        </p:nvSpPr>
        <p:spPr>
          <a:xfrm>
            <a:off x="6278800" y="593225"/>
            <a:ext cx="1215000" cy="1215000"/>
          </a:xfrm>
          <a:prstGeom prst="ellipse">
            <a:avLst/>
          </a:prstGeom>
          <a:noFill/>
          <a:ln>
            <a:noFill/>
          </a:ln>
        </p:spPr>
      </p:sp>
      <p:sp>
        <p:nvSpPr>
          <p:cNvPr id="169" name="Google Shape;169;p19"/>
          <p:cNvSpPr/>
          <p:nvPr>
            <p:ph idx="7" type="pic"/>
          </p:nvPr>
        </p:nvSpPr>
        <p:spPr>
          <a:xfrm>
            <a:off x="228613" y="1964250"/>
            <a:ext cx="1215000" cy="1215000"/>
          </a:xfrm>
          <a:prstGeom prst="ellipse">
            <a:avLst/>
          </a:prstGeom>
          <a:noFill/>
          <a:ln>
            <a:noFill/>
          </a:ln>
        </p:spPr>
      </p:sp>
      <p:sp>
        <p:nvSpPr>
          <p:cNvPr id="170" name="Google Shape;170;p19"/>
          <p:cNvSpPr/>
          <p:nvPr>
            <p:ph idx="8" type="pic"/>
          </p:nvPr>
        </p:nvSpPr>
        <p:spPr>
          <a:xfrm>
            <a:off x="1545425" y="1963950"/>
            <a:ext cx="2205000" cy="1215600"/>
          </a:xfrm>
          <a:prstGeom prst="roundRect">
            <a:avLst>
              <a:gd fmla="val 3655" name="adj"/>
            </a:avLst>
          </a:prstGeom>
          <a:noFill/>
          <a:ln>
            <a:noFill/>
          </a:ln>
        </p:spPr>
      </p:sp>
      <p:sp>
        <p:nvSpPr>
          <p:cNvPr id="171" name="Google Shape;171;p19"/>
          <p:cNvSpPr/>
          <p:nvPr>
            <p:ph idx="9" type="pic"/>
          </p:nvPr>
        </p:nvSpPr>
        <p:spPr>
          <a:xfrm>
            <a:off x="3932063" y="1963950"/>
            <a:ext cx="1135200" cy="1215600"/>
          </a:xfrm>
          <a:prstGeom prst="roundRect">
            <a:avLst>
              <a:gd fmla="val 3655" name="adj"/>
            </a:avLst>
          </a:prstGeom>
          <a:noFill/>
          <a:ln>
            <a:noFill/>
          </a:ln>
        </p:spPr>
      </p:sp>
      <p:sp>
        <p:nvSpPr>
          <p:cNvPr id="172" name="Google Shape;172;p19"/>
          <p:cNvSpPr/>
          <p:nvPr>
            <p:ph idx="13" type="pic"/>
          </p:nvPr>
        </p:nvSpPr>
        <p:spPr>
          <a:xfrm>
            <a:off x="5248888" y="1963950"/>
            <a:ext cx="2205000" cy="1215600"/>
          </a:xfrm>
          <a:prstGeom prst="roundRect">
            <a:avLst>
              <a:gd fmla="val 3655" name="adj"/>
            </a:avLst>
          </a:prstGeom>
          <a:noFill/>
          <a:ln>
            <a:noFill/>
          </a:ln>
        </p:spPr>
      </p:sp>
      <p:sp>
        <p:nvSpPr>
          <p:cNvPr id="173" name="Google Shape;173;p19"/>
          <p:cNvSpPr/>
          <p:nvPr>
            <p:ph idx="14" type="pic"/>
          </p:nvPr>
        </p:nvSpPr>
        <p:spPr>
          <a:xfrm>
            <a:off x="7555713" y="1964250"/>
            <a:ext cx="1215000" cy="1215000"/>
          </a:xfrm>
          <a:prstGeom prst="ellipse">
            <a:avLst/>
          </a:prstGeom>
          <a:noFill/>
          <a:ln>
            <a:noFill/>
          </a:ln>
        </p:spPr>
      </p:sp>
      <p:sp>
        <p:nvSpPr>
          <p:cNvPr id="174" name="Google Shape;174;p19"/>
          <p:cNvSpPr/>
          <p:nvPr>
            <p:ph idx="15" type="pic"/>
          </p:nvPr>
        </p:nvSpPr>
        <p:spPr>
          <a:xfrm>
            <a:off x="228625" y="3335275"/>
            <a:ext cx="2205000" cy="1215600"/>
          </a:xfrm>
          <a:prstGeom prst="roundRect">
            <a:avLst>
              <a:gd fmla="val 3655" name="adj"/>
            </a:avLst>
          </a:prstGeom>
          <a:noFill/>
          <a:ln>
            <a:noFill/>
          </a:ln>
        </p:spPr>
      </p:sp>
      <p:sp>
        <p:nvSpPr>
          <p:cNvPr id="175" name="Google Shape;175;p19"/>
          <p:cNvSpPr/>
          <p:nvPr>
            <p:ph idx="16" type="pic"/>
          </p:nvPr>
        </p:nvSpPr>
        <p:spPr>
          <a:xfrm>
            <a:off x="3931925" y="3335275"/>
            <a:ext cx="2205000" cy="1215600"/>
          </a:xfrm>
          <a:prstGeom prst="roundRect">
            <a:avLst>
              <a:gd fmla="val 3655" name="adj"/>
            </a:avLst>
          </a:prstGeom>
          <a:noFill/>
          <a:ln>
            <a:noFill/>
          </a:ln>
        </p:spPr>
      </p:sp>
      <p:sp>
        <p:nvSpPr>
          <p:cNvPr id="176" name="Google Shape;176;p19"/>
          <p:cNvSpPr/>
          <p:nvPr>
            <p:ph idx="17" type="pic"/>
          </p:nvPr>
        </p:nvSpPr>
        <p:spPr>
          <a:xfrm>
            <a:off x="7635600" y="3335275"/>
            <a:ext cx="1135200" cy="1215600"/>
          </a:xfrm>
          <a:prstGeom prst="roundRect">
            <a:avLst>
              <a:gd fmla="val 3655" name="adj"/>
            </a:avLst>
          </a:prstGeom>
          <a:noFill/>
          <a:ln>
            <a:noFill/>
          </a:ln>
        </p:spPr>
      </p:sp>
      <p:sp>
        <p:nvSpPr>
          <p:cNvPr id="177" name="Google Shape;177;p19"/>
          <p:cNvSpPr/>
          <p:nvPr>
            <p:ph idx="18" type="pic"/>
          </p:nvPr>
        </p:nvSpPr>
        <p:spPr>
          <a:xfrm>
            <a:off x="2575300" y="3335875"/>
            <a:ext cx="1215000" cy="1215000"/>
          </a:xfrm>
          <a:prstGeom prst="ellipse">
            <a:avLst/>
          </a:prstGeom>
          <a:noFill/>
          <a:ln>
            <a:noFill/>
          </a:ln>
        </p:spPr>
      </p:sp>
      <p:sp>
        <p:nvSpPr>
          <p:cNvPr id="178" name="Google Shape;178;p19"/>
          <p:cNvSpPr/>
          <p:nvPr>
            <p:ph idx="19" type="pic"/>
          </p:nvPr>
        </p:nvSpPr>
        <p:spPr>
          <a:xfrm>
            <a:off x="6278800" y="3335875"/>
            <a:ext cx="1215000" cy="1215000"/>
          </a:xfrm>
          <a:prstGeom prst="ellipse">
            <a:avLst/>
          </a:prstGeom>
          <a:noFill/>
          <a:ln>
            <a:noFill/>
          </a:ln>
        </p:spPr>
      </p:sp>
      <p:sp>
        <p:nvSpPr>
          <p:cNvPr id="179" name="Google Shape;17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80" name="Google Shape;18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81" name="Shape 181"/>
        <p:cNvGrpSpPr/>
        <p:nvPr/>
      </p:nvGrpSpPr>
      <p:grpSpPr>
        <a:xfrm>
          <a:off x="0" y="0"/>
          <a:ext cx="0" cy="0"/>
          <a:chOff x="0" y="0"/>
          <a:chExt cx="0" cy="0"/>
        </a:xfrm>
      </p:grpSpPr>
      <p:sp>
        <p:nvSpPr>
          <p:cNvPr id="182" name="Google Shape;182;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3" name="Google Shape;183;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84" name="Google Shape;18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8" name="Google Shape;18;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19" name="Google Shape;19;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0" name="Google Shape;20;p3"/>
          <p:cNvSpPr/>
          <p:nvPr>
            <p:ph idx="3" type="pic"/>
          </p:nvPr>
        </p:nvSpPr>
        <p:spPr>
          <a:xfrm>
            <a:off x="5039775" y="196800"/>
            <a:ext cx="3905400" cy="4749900"/>
          </a:xfrm>
          <a:prstGeom prst="roundRect">
            <a:avLst>
              <a:gd fmla="val 2053" name="adj"/>
            </a:avLst>
          </a:prstGeom>
          <a:noFill/>
          <a:ln>
            <a:noFill/>
          </a:ln>
        </p:spPr>
      </p:sp>
      <p:sp>
        <p:nvSpPr>
          <p:cNvPr id="21" name="Google Shape;21;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85" name="Shape 185"/>
        <p:cNvGrpSpPr/>
        <p:nvPr/>
      </p:nvGrpSpPr>
      <p:grpSpPr>
        <a:xfrm>
          <a:off x="0" y="0"/>
          <a:ext cx="0" cy="0"/>
          <a:chOff x="0" y="0"/>
          <a:chExt cx="0" cy="0"/>
        </a:xfrm>
      </p:grpSpPr>
      <p:sp>
        <p:nvSpPr>
          <p:cNvPr id="186" name="Google Shape;186;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88" name="Shape 188"/>
        <p:cNvGrpSpPr/>
        <p:nvPr/>
      </p:nvGrpSpPr>
      <p:grpSpPr>
        <a:xfrm>
          <a:off x="0" y="0"/>
          <a:ext cx="0" cy="0"/>
          <a:chOff x="0" y="0"/>
          <a:chExt cx="0" cy="0"/>
        </a:xfrm>
      </p:grpSpPr>
      <p:sp>
        <p:nvSpPr>
          <p:cNvPr id="189" name="Google Shape;18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0" name="Google Shape;19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1" name="Google Shape;1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92" name="Shape 192"/>
        <p:cNvGrpSpPr/>
        <p:nvPr/>
      </p:nvGrpSpPr>
      <p:grpSpPr>
        <a:xfrm>
          <a:off x="0" y="0"/>
          <a:ext cx="0" cy="0"/>
          <a:chOff x="0" y="0"/>
          <a:chExt cx="0" cy="0"/>
        </a:xfrm>
      </p:grpSpPr>
      <p:sp>
        <p:nvSpPr>
          <p:cNvPr id="193" name="Google Shape;19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4" name="Google Shape;194;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5" name="Google Shape;195;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6" name="Google Shape;1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97" name="Shape 197"/>
        <p:cNvGrpSpPr/>
        <p:nvPr/>
      </p:nvGrpSpPr>
      <p:grpSpPr>
        <a:xfrm>
          <a:off x="0" y="0"/>
          <a:ext cx="0" cy="0"/>
          <a:chOff x="0" y="0"/>
          <a:chExt cx="0" cy="0"/>
        </a:xfrm>
      </p:grpSpPr>
      <p:sp>
        <p:nvSpPr>
          <p:cNvPr id="198" name="Google Shape;19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9" name="Google Shape;1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00" name="Shape 200"/>
        <p:cNvGrpSpPr/>
        <p:nvPr/>
      </p:nvGrpSpPr>
      <p:grpSpPr>
        <a:xfrm>
          <a:off x="0" y="0"/>
          <a:ext cx="0" cy="0"/>
          <a:chOff x="0" y="0"/>
          <a:chExt cx="0" cy="0"/>
        </a:xfrm>
      </p:grpSpPr>
      <p:sp>
        <p:nvSpPr>
          <p:cNvPr id="201" name="Google Shape;201;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02" name="Google Shape;202;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3" name="Google Shape;20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04" name="Shape 204"/>
        <p:cNvGrpSpPr/>
        <p:nvPr/>
      </p:nvGrpSpPr>
      <p:grpSpPr>
        <a:xfrm>
          <a:off x="0" y="0"/>
          <a:ext cx="0" cy="0"/>
          <a:chOff x="0" y="0"/>
          <a:chExt cx="0" cy="0"/>
        </a:xfrm>
      </p:grpSpPr>
      <p:sp>
        <p:nvSpPr>
          <p:cNvPr id="205" name="Google Shape;205;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06" name="Google Shape;20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07" name="Shape 207"/>
        <p:cNvGrpSpPr/>
        <p:nvPr/>
      </p:nvGrpSpPr>
      <p:grpSpPr>
        <a:xfrm>
          <a:off x="0" y="0"/>
          <a:ext cx="0" cy="0"/>
          <a:chOff x="0" y="0"/>
          <a:chExt cx="0" cy="0"/>
        </a:xfrm>
      </p:grpSpPr>
      <p:sp>
        <p:nvSpPr>
          <p:cNvPr id="208" name="Google Shape;20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10" name="Google Shape;210;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11" name="Google Shape;211;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2" name="Google Shape;21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13" name="Shape 213"/>
        <p:cNvGrpSpPr/>
        <p:nvPr/>
      </p:nvGrpSpPr>
      <p:grpSpPr>
        <a:xfrm>
          <a:off x="0" y="0"/>
          <a:ext cx="0" cy="0"/>
          <a:chOff x="0" y="0"/>
          <a:chExt cx="0" cy="0"/>
        </a:xfrm>
      </p:grpSpPr>
      <p:sp>
        <p:nvSpPr>
          <p:cNvPr id="214" name="Google Shape;214;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15" name="Google Shape;21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16" name="Shape 216"/>
        <p:cNvGrpSpPr/>
        <p:nvPr/>
      </p:nvGrpSpPr>
      <p:grpSpPr>
        <a:xfrm>
          <a:off x="0" y="0"/>
          <a:ext cx="0" cy="0"/>
          <a:chOff x="0" y="0"/>
          <a:chExt cx="0" cy="0"/>
        </a:xfrm>
      </p:grpSpPr>
      <p:sp>
        <p:nvSpPr>
          <p:cNvPr id="217" name="Google Shape;217;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8" name="Google Shape;218;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19" name="Google Shape;21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20" name="Shape 220"/>
        <p:cNvGrpSpPr/>
        <p:nvPr/>
      </p:nvGrpSpPr>
      <p:grpSpPr>
        <a:xfrm>
          <a:off x="0" y="0"/>
          <a:ext cx="0" cy="0"/>
          <a:chOff x="0" y="0"/>
          <a:chExt cx="0" cy="0"/>
        </a:xfrm>
      </p:grpSpPr>
      <p:sp>
        <p:nvSpPr>
          <p:cNvPr id="221" name="Google Shape;22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2" name="Shape 22"/>
        <p:cNvGrpSpPr/>
        <p:nvPr/>
      </p:nvGrpSpPr>
      <p:grpSpPr>
        <a:xfrm>
          <a:off x="0" y="0"/>
          <a:ext cx="0" cy="0"/>
          <a:chOff x="0" y="0"/>
          <a:chExt cx="0" cy="0"/>
        </a:xfrm>
      </p:grpSpPr>
      <p:sp>
        <p:nvSpPr>
          <p:cNvPr id="23" name="Google Shape;23;p4"/>
          <p:cNvSpPr/>
          <p:nvPr>
            <p:ph idx="2" type="pic"/>
          </p:nvPr>
        </p:nvSpPr>
        <p:spPr>
          <a:xfrm>
            <a:off x="5039775" y="203250"/>
            <a:ext cx="3905400" cy="2298600"/>
          </a:xfrm>
          <a:prstGeom prst="roundRect">
            <a:avLst>
              <a:gd fmla="val 2053" name="adj"/>
            </a:avLst>
          </a:prstGeom>
          <a:noFill/>
          <a:ln>
            <a:noFill/>
          </a:ln>
        </p:spPr>
      </p:sp>
      <p:cxnSp>
        <p:nvCxnSpPr>
          <p:cNvPr id="24" name="Google Shape;24;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5" name="Google Shape;25;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26" name="Google Shape;26;p4"/>
          <p:cNvSpPr/>
          <p:nvPr>
            <p:ph idx="3" type="pic"/>
          </p:nvPr>
        </p:nvSpPr>
        <p:spPr>
          <a:xfrm>
            <a:off x="5039775" y="2624675"/>
            <a:ext cx="3905400" cy="2298600"/>
          </a:xfrm>
          <a:prstGeom prst="roundRect">
            <a:avLst>
              <a:gd fmla="val 2053" name="adj"/>
            </a:avLst>
          </a:prstGeom>
          <a:noFill/>
          <a:ln>
            <a:noFill/>
          </a:ln>
        </p:spPr>
      </p:sp>
      <p:sp>
        <p:nvSpPr>
          <p:cNvPr id="27" name="Google Shape;27;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28" name="Google Shape;28;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22" name="Shape 222"/>
        <p:cNvGrpSpPr/>
        <p:nvPr/>
      </p:nvGrpSpPr>
      <p:grpSpPr>
        <a:xfrm>
          <a:off x="0" y="0"/>
          <a:ext cx="0" cy="0"/>
          <a:chOff x="0" y="0"/>
          <a:chExt cx="0" cy="0"/>
        </a:xfrm>
      </p:grpSpPr>
      <p:sp>
        <p:nvSpPr>
          <p:cNvPr id="223" name="Google Shape;223;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4" name="Google Shape;22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6" name="Google Shape;226;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7" name="Google Shape;227;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8" name="Google Shape;228;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9" name="Google Shape;229;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0" name="Google Shape;230;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3" name="Google Shape;233;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4" name="Google Shape;234;p32"/>
          <p:cNvSpPr/>
          <p:nvPr>
            <p:ph idx="2" type="pic"/>
          </p:nvPr>
        </p:nvSpPr>
        <p:spPr>
          <a:xfrm>
            <a:off x="4992024" y="1152775"/>
            <a:ext cx="3840300" cy="3416400"/>
          </a:xfrm>
          <a:prstGeom prst="rect">
            <a:avLst/>
          </a:prstGeom>
          <a:noFill/>
          <a:ln>
            <a:noFill/>
          </a:ln>
        </p:spPr>
      </p:sp>
      <p:sp>
        <p:nvSpPr>
          <p:cNvPr id="235" name="Google Shape;23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36" name="Shape 236"/>
        <p:cNvGrpSpPr/>
        <p:nvPr/>
      </p:nvGrpSpPr>
      <p:grpSpPr>
        <a:xfrm>
          <a:off x="0" y="0"/>
          <a:ext cx="0" cy="0"/>
          <a:chOff x="0" y="0"/>
          <a:chExt cx="0" cy="0"/>
        </a:xfrm>
      </p:grpSpPr>
      <p:sp>
        <p:nvSpPr>
          <p:cNvPr id="237" name="Google Shape;23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39" name="Google Shape;239;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0" name="Google Shape;240;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1" name="Google Shape;241;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42" name="Google Shape;242;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43" name="Shape 243"/>
        <p:cNvGrpSpPr/>
        <p:nvPr/>
      </p:nvGrpSpPr>
      <p:grpSpPr>
        <a:xfrm>
          <a:off x="0" y="0"/>
          <a:ext cx="0" cy="0"/>
          <a:chOff x="0" y="0"/>
          <a:chExt cx="0" cy="0"/>
        </a:xfrm>
      </p:grpSpPr>
      <p:sp>
        <p:nvSpPr>
          <p:cNvPr id="244" name="Google Shape;24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6" name="Google Shape;246;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7" name="Google Shape;247;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8" name="Google Shape;248;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49" name="Google Shape;249;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0" name="Google Shape;250;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1" name="Google Shape;251;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52" name="Shape 252"/>
        <p:cNvGrpSpPr/>
        <p:nvPr/>
      </p:nvGrpSpPr>
      <p:grpSpPr>
        <a:xfrm>
          <a:off x="0" y="0"/>
          <a:ext cx="0" cy="0"/>
          <a:chOff x="0" y="0"/>
          <a:chExt cx="0" cy="0"/>
        </a:xfrm>
      </p:grpSpPr>
      <p:sp>
        <p:nvSpPr>
          <p:cNvPr id="253" name="Google Shape;25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5" name="Google Shape;255;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6" name="Google Shape;256;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7" name="Google Shape;257;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8" name="Google Shape;258;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9" name="Google Shape;259;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63" name="Shape 263"/>
        <p:cNvGrpSpPr/>
        <p:nvPr/>
      </p:nvGrpSpPr>
      <p:grpSpPr>
        <a:xfrm>
          <a:off x="0" y="0"/>
          <a:ext cx="0" cy="0"/>
          <a:chOff x="0" y="0"/>
          <a:chExt cx="0" cy="0"/>
        </a:xfrm>
      </p:grpSpPr>
      <p:sp>
        <p:nvSpPr>
          <p:cNvPr id="264" name="Google Shape;26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67" name="Shape 267"/>
        <p:cNvGrpSpPr/>
        <p:nvPr/>
      </p:nvGrpSpPr>
      <p:grpSpPr>
        <a:xfrm>
          <a:off x="0" y="0"/>
          <a:ext cx="0" cy="0"/>
          <a:chOff x="0" y="0"/>
          <a:chExt cx="0" cy="0"/>
        </a:xfrm>
      </p:grpSpPr>
      <p:sp>
        <p:nvSpPr>
          <p:cNvPr id="268" name="Google Shape;268;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9" name="Google Shape;269;p37"/>
          <p:cNvSpPr/>
          <p:nvPr>
            <p:ph idx="2" type="pic"/>
          </p:nvPr>
        </p:nvSpPr>
        <p:spPr>
          <a:xfrm>
            <a:off x="4804825" y="1133300"/>
            <a:ext cx="4027500" cy="2392800"/>
          </a:xfrm>
          <a:prstGeom prst="rect">
            <a:avLst/>
          </a:prstGeom>
          <a:noFill/>
          <a:ln>
            <a:noFill/>
          </a:ln>
        </p:spPr>
      </p:sp>
      <p:sp>
        <p:nvSpPr>
          <p:cNvPr id="270" name="Google Shape;270;p37"/>
          <p:cNvSpPr/>
          <p:nvPr>
            <p:ph idx="3" type="pic"/>
          </p:nvPr>
        </p:nvSpPr>
        <p:spPr>
          <a:xfrm>
            <a:off x="311725" y="1133300"/>
            <a:ext cx="4027500" cy="2392800"/>
          </a:xfrm>
          <a:prstGeom prst="rect">
            <a:avLst/>
          </a:prstGeom>
          <a:noFill/>
          <a:ln>
            <a:noFill/>
          </a:ln>
        </p:spPr>
      </p:sp>
      <p:sp>
        <p:nvSpPr>
          <p:cNvPr id="271" name="Google Shape;271;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4" name="Google Shape;274;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75" name="Google Shape;275;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76" name="Shape 276"/>
        <p:cNvGrpSpPr/>
        <p:nvPr/>
      </p:nvGrpSpPr>
      <p:grpSpPr>
        <a:xfrm>
          <a:off x="0" y="0"/>
          <a:ext cx="0" cy="0"/>
          <a:chOff x="0" y="0"/>
          <a:chExt cx="0" cy="0"/>
        </a:xfrm>
      </p:grpSpPr>
      <p:sp>
        <p:nvSpPr>
          <p:cNvPr id="277" name="Google Shape;277;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8"/>
          <p:cNvSpPr/>
          <p:nvPr>
            <p:ph idx="2" type="pic"/>
          </p:nvPr>
        </p:nvSpPr>
        <p:spPr>
          <a:xfrm>
            <a:off x="6205225" y="1128325"/>
            <a:ext cx="2627100" cy="2273100"/>
          </a:xfrm>
          <a:prstGeom prst="rect">
            <a:avLst/>
          </a:prstGeom>
          <a:noFill/>
          <a:ln>
            <a:noFill/>
          </a:ln>
        </p:spPr>
      </p:sp>
      <p:sp>
        <p:nvSpPr>
          <p:cNvPr id="279" name="Google Shape;279;p38"/>
          <p:cNvSpPr/>
          <p:nvPr>
            <p:ph idx="3" type="pic"/>
          </p:nvPr>
        </p:nvSpPr>
        <p:spPr>
          <a:xfrm>
            <a:off x="311725" y="1128325"/>
            <a:ext cx="2627100" cy="2273100"/>
          </a:xfrm>
          <a:prstGeom prst="rect">
            <a:avLst/>
          </a:prstGeom>
          <a:noFill/>
          <a:ln>
            <a:noFill/>
          </a:ln>
        </p:spPr>
      </p:sp>
      <p:sp>
        <p:nvSpPr>
          <p:cNvPr id="280" name="Google Shape;280;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1" name="Google Shape;281;p38"/>
          <p:cNvSpPr/>
          <p:nvPr>
            <p:ph idx="5" type="pic"/>
          </p:nvPr>
        </p:nvSpPr>
        <p:spPr>
          <a:xfrm>
            <a:off x="3255250" y="1128325"/>
            <a:ext cx="2627100" cy="2273100"/>
          </a:xfrm>
          <a:prstGeom prst="rect">
            <a:avLst/>
          </a:prstGeom>
          <a:noFill/>
          <a:ln>
            <a:noFill/>
          </a:ln>
        </p:spPr>
      </p:sp>
      <p:sp>
        <p:nvSpPr>
          <p:cNvPr id="282" name="Google Shape;282;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85" name="Google Shape;285;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86" name="Google Shape;286;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87" name="Google Shape;287;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88" name="Shape 288"/>
        <p:cNvGrpSpPr/>
        <p:nvPr/>
      </p:nvGrpSpPr>
      <p:grpSpPr>
        <a:xfrm>
          <a:off x="0" y="0"/>
          <a:ext cx="0" cy="0"/>
          <a:chOff x="0" y="0"/>
          <a:chExt cx="0" cy="0"/>
        </a:xfrm>
      </p:grpSpPr>
      <p:sp>
        <p:nvSpPr>
          <p:cNvPr id="289" name="Google Shape;289;p39"/>
          <p:cNvSpPr/>
          <p:nvPr>
            <p:ph idx="2" type="pic"/>
          </p:nvPr>
        </p:nvSpPr>
        <p:spPr>
          <a:xfrm>
            <a:off x="311700" y="445025"/>
            <a:ext cx="8520600" cy="4218300"/>
          </a:xfrm>
          <a:prstGeom prst="rect">
            <a:avLst/>
          </a:prstGeom>
          <a:noFill/>
          <a:ln>
            <a:noFill/>
          </a:ln>
        </p:spPr>
      </p:sp>
      <p:sp>
        <p:nvSpPr>
          <p:cNvPr id="290" name="Google Shape;29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91" name="Shape 291"/>
        <p:cNvGrpSpPr/>
        <p:nvPr/>
      </p:nvGrpSpPr>
      <p:grpSpPr>
        <a:xfrm>
          <a:off x="0" y="0"/>
          <a:ext cx="0" cy="0"/>
          <a:chOff x="0" y="0"/>
          <a:chExt cx="0" cy="0"/>
        </a:xfrm>
      </p:grpSpPr>
      <p:sp>
        <p:nvSpPr>
          <p:cNvPr id="292" name="Google Shape;29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40"/>
          <p:cNvSpPr/>
          <p:nvPr>
            <p:ph idx="2" type="pic"/>
          </p:nvPr>
        </p:nvSpPr>
        <p:spPr>
          <a:xfrm>
            <a:off x="3389600" y="118913"/>
            <a:ext cx="1643700" cy="1535100"/>
          </a:xfrm>
          <a:prstGeom prst="rect">
            <a:avLst/>
          </a:prstGeom>
          <a:noFill/>
          <a:ln>
            <a:noFill/>
          </a:ln>
        </p:spPr>
      </p:sp>
      <p:sp>
        <p:nvSpPr>
          <p:cNvPr id="294" name="Google Shape;294;p40"/>
          <p:cNvSpPr/>
          <p:nvPr>
            <p:ph idx="3" type="pic"/>
          </p:nvPr>
        </p:nvSpPr>
        <p:spPr>
          <a:xfrm>
            <a:off x="5195935" y="118913"/>
            <a:ext cx="1643700" cy="1535100"/>
          </a:xfrm>
          <a:prstGeom prst="rect">
            <a:avLst/>
          </a:prstGeom>
          <a:noFill/>
          <a:ln>
            <a:noFill/>
          </a:ln>
        </p:spPr>
      </p:sp>
      <p:sp>
        <p:nvSpPr>
          <p:cNvPr id="295" name="Google Shape;295;p40"/>
          <p:cNvSpPr/>
          <p:nvPr>
            <p:ph idx="4" type="pic"/>
          </p:nvPr>
        </p:nvSpPr>
        <p:spPr>
          <a:xfrm>
            <a:off x="7002270" y="118913"/>
            <a:ext cx="1643700" cy="1535100"/>
          </a:xfrm>
          <a:prstGeom prst="rect">
            <a:avLst/>
          </a:prstGeom>
          <a:noFill/>
          <a:ln>
            <a:noFill/>
          </a:ln>
        </p:spPr>
      </p:sp>
      <p:sp>
        <p:nvSpPr>
          <p:cNvPr id="296" name="Google Shape;296;p40"/>
          <p:cNvSpPr/>
          <p:nvPr>
            <p:ph idx="5" type="pic"/>
          </p:nvPr>
        </p:nvSpPr>
        <p:spPr>
          <a:xfrm>
            <a:off x="3389588" y="1804212"/>
            <a:ext cx="1643700" cy="1535100"/>
          </a:xfrm>
          <a:prstGeom prst="rect">
            <a:avLst/>
          </a:prstGeom>
          <a:noFill/>
          <a:ln>
            <a:noFill/>
          </a:ln>
        </p:spPr>
      </p:sp>
      <p:sp>
        <p:nvSpPr>
          <p:cNvPr id="297" name="Google Shape;297;p40"/>
          <p:cNvSpPr/>
          <p:nvPr>
            <p:ph idx="6" type="pic"/>
          </p:nvPr>
        </p:nvSpPr>
        <p:spPr>
          <a:xfrm>
            <a:off x="5195922" y="1804212"/>
            <a:ext cx="1643700" cy="1535100"/>
          </a:xfrm>
          <a:prstGeom prst="rect">
            <a:avLst/>
          </a:prstGeom>
          <a:noFill/>
          <a:ln>
            <a:noFill/>
          </a:ln>
        </p:spPr>
      </p:sp>
      <p:sp>
        <p:nvSpPr>
          <p:cNvPr id="298" name="Google Shape;298;p40"/>
          <p:cNvSpPr/>
          <p:nvPr>
            <p:ph idx="7" type="pic"/>
          </p:nvPr>
        </p:nvSpPr>
        <p:spPr>
          <a:xfrm>
            <a:off x="7002257" y="1804212"/>
            <a:ext cx="1643700" cy="1535100"/>
          </a:xfrm>
          <a:prstGeom prst="rect">
            <a:avLst/>
          </a:prstGeom>
          <a:noFill/>
          <a:ln>
            <a:noFill/>
          </a:ln>
        </p:spPr>
      </p:sp>
      <p:sp>
        <p:nvSpPr>
          <p:cNvPr id="299" name="Google Shape;299;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0" name="Google Shape;300;p40"/>
          <p:cNvSpPr/>
          <p:nvPr>
            <p:ph idx="8" type="pic"/>
          </p:nvPr>
        </p:nvSpPr>
        <p:spPr>
          <a:xfrm>
            <a:off x="3389588" y="3489487"/>
            <a:ext cx="1643700" cy="1535100"/>
          </a:xfrm>
          <a:prstGeom prst="rect">
            <a:avLst/>
          </a:prstGeom>
          <a:noFill/>
          <a:ln>
            <a:noFill/>
          </a:ln>
        </p:spPr>
      </p:sp>
      <p:sp>
        <p:nvSpPr>
          <p:cNvPr id="301" name="Google Shape;301;p40"/>
          <p:cNvSpPr/>
          <p:nvPr>
            <p:ph idx="9" type="pic"/>
          </p:nvPr>
        </p:nvSpPr>
        <p:spPr>
          <a:xfrm>
            <a:off x="5195922" y="3489487"/>
            <a:ext cx="1643700" cy="1535100"/>
          </a:xfrm>
          <a:prstGeom prst="rect">
            <a:avLst/>
          </a:prstGeom>
          <a:noFill/>
          <a:ln>
            <a:noFill/>
          </a:ln>
        </p:spPr>
      </p:sp>
      <p:sp>
        <p:nvSpPr>
          <p:cNvPr id="302" name="Google Shape;302;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29" name="Shape 29"/>
        <p:cNvGrpSpPr/>
        <p:nvPr/>
      </p:nvGrpSpPr>
      <p:grpSpPr>
        <a:xfrm>
          <a:off x="0" y="0"/>
          <a:ext cx="0" cy="0"/>
          <a:chOff x="0" y="0"/>
          <a:chExt cx="0" cy="0"/>
        </a:xfrm>
      </p:grpSpPr>
      <p:cxnSp>
        <p:nvCxnSpPr>
          <p:cNvPr id="30" name="Google Shape;30;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1" name="Google Shape;31;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2" name="Google Shape;32;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3" name="Google Shape;33;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34" name="Shape 34"/>
        <p:cNvGrpSpPr/>
        <p:nvPr/>
      </p:nvGrpSpPr>
      <p:grpSpPr>
        <a:xfrm>
          <a:off x="0" y="0"/>
          <a:ext cx="0" cy="0"/>
          <a:chOff x="0" y="0"/>
          <a:chExt cx="0" cy="0"/>
        </a:xfrm>
      </p:grpSpPr>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6" name="Google Shape;36;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8" name="Google Shape;38;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9" name="Google Shape;39;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0" name="Google Shape;40;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41" name="Shape 41"/>
        <p:cNvGrpSpPr/>
        <p:nvPr/>
      </p:nvGrpSpPr>
      <p:grpSpPr>
        <a:xfrm>
          <a:off x="0" y="0"/>
          <a:ext cx="0" cy="0"/>
          <a:chOff x="0" y="0"/>
          <a:chExt cx="0" cy="0"/>
        </a:xfrm>
      </p:grpSpPr>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3" name="Google Shape;4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44" name="Google Shape;4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45" name="Google Shape;4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6" name="Google Shape;4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7" name="Google Shape;4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8" name="Google Shape;4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9" name="Google Shape;49;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50" name="Shape 50"/>
        <p:cNvGrpSpPr/>
        <p:nvPr/>
      </p:nvGrpSpPr>
      <p:grpSpPr>
        <a:xfrm>
          <a:off x="0" y="0"/>
          <a:ext cx="0" cy="0"/>
          <a:chOff x="0" y="0"/>
          <a:chExt cx="0" cy="0"/>
        </a:xfrm>
      </p:grpSpPr>
      <p:sp>
        <p:nvSpPr>
          <p:cNvPr id="51" name="Google Shape;5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2" name="Google Shape;52;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3" name="Google Shape;53;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54" name="Google Shape;54;p8"/>
          <p:cNvSpPr/>
          <p:nvPr>
            <p:ph idx="2" type="pic"/>
          </p:nvPr>
        </p:nvSpPr>
        <p:spPr>
          <a:xfrm>
            <a:off x="5039775" y="196800"/>
            <a:ext cx="3905400" cy="4749900"/>
          </a:xfrm>
          <a:prstGeom prst="roundRect">
            <a:avLst>
              <a:gd fmla="val 2053" name="adj"/>
            </a:avLst>
          </a:prstGeom>
          <a:noFill/>
          <a:ln>
            <a:noFill/>
          </a:ln>
        </p:spPr>
      </p:sp>
      <p:sp>
        <p:nvSpPr>
          <p:cNvPr id="55" name="Google Shape;55;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56" name="Google Shape;56;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7" name="Google Shape;57;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8" name="Google Shape;58;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59" name="Shape 59"/>
        <p:cNvGrpSpPr/>
        <p:nvPr/>
      </p:nvGrpSpPr>
      <p:grpSpPr>
        <a:xfrm>
          <a:off x="0" y="0"/>
          <a:ext cx="0" cy="0"/>
          <a:chOff x="0" y="0"/>
          <a:chExt cx="0" cy="0"/>
        </a:xfrm>
      </p:grpSpPr>
      <p:sp>
        <p:nvSpPr>
          <p:cNvPr id="60" name="Google Shape;60;p9"/>
          <p:cNvSpPr/>
          <p:nvPr>
            <p:ph idx="2" type="pic"/>
          </p:nvPr>
        </p:nvSpPr>
        <p:spPr>
          <a:xfrm>
            <a:off x="566350" y="1569300"/>
            <a:ext cx="1466400" cy="1570200"/>
          </a:xfrm>
          <a:prstGeom prst="roundRect">
            <a:avLst>
              <a:gd fmla="val 6320" name="adj"/>
            </a:avLst>
          </a:prstGeom>
          <a:noFill/>
          <a:ln>
            <a:noFill/>
          </a:ln>
        </p:spPr>
      </p:sp>
      <p:sp>
        <p:nvSpPr>
          <p:cNvPr id="61" name="Google Shape;61;p9"/>
          <p:cNvSpPr/>
          <p:nvPr>
            <p:ph idx="3" type="pic"/>
          </p:nvPr>
        </p:nvSpPr>
        <p:spPr>
          <a:xfrm>
            <a:off x="2588275" y="1569300"/>
            <a:ext cx="1466400" cy="1570200"/>
          </a:xfrm>
          <a:prstGeom prst="roundRect">
            <a:avLst>
              <a:gd fmla="val 6320" name="adj"/>
            </a:avLst>
          </a:prstGeom>
          <a:noFill/>
          <a:ln>
            <a:noFill/>
          </a:ln>
        </p:spPr>
      </p:sp>
      <p:sp>
        <p:nvSpPr>
          <p:cNvPr id="62" name="Google Shape;62;p9"/>
          <p:cNvSpPr/>
          <p:nvPr>
            <p:ph idx="4" type="pic"/>
          </p:nvPr>
        </p:nvSpPr>
        <p:spPr>
          <a:xfrm>
            <a:off x="4613113" y="1569300"/>
            <a:ext cx="1466400" cy="1570200"/>
          </a:xfrm>
          <a:prstGeom prst="roundRect">
            <a:avLst>
              <a:gd fmla="val 6320" name="adj"/>
            </a:avLst>
          </a:prstGeom>
          <a:noFill/>
          <a:ln>
            <a:noFill/>
          </a:ln>
        </p:spPr>
      </p:sp>
      <p:sp>
        <p:nvSpPr>
          <p:cNvPr id="63" name="Google Shape;63;p9"/>
          <p:cNvSpPr/>
          <p:nvPr>
            <p:ph idx="5" type="pic"/>
          </p:nvPr>
        </p:nvSpPr>
        <p:spPr>
          <a:xfrm>
            <a:off x="6637950" y="1569300"/>
            <a:ext cx="1466400" cy="1570200"/>
          </a:xfrm>
          <a:prstGeom prst="roundRect">
            <a:avLst>
              <a:gd fmla="val 6320" name="adj"/>
            </a:avLst>
          </a:prstGeom>
          <a:noFill/>
          <a:ln>
            <a:noFill/>
          </a:ln>
        </p:spPr>
      </p:sp>
      <p:cxnSp>
        <p:nvCxnSpPr>
          <p:cNvPr id="64" name="Google Shape;64;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5" name="Google Shape;65;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66" name="Google Shape;66;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7" name="Google Shape;67;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8" name="Google Shape;68;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9" name="Google Shape;69;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0" name="Google Shape;70;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71" name="Shape 71"/>
        <p:cNvGrpSpPr/>
        <p:nvPr/>
      </p:nvGrpSpPr>
      <p:grpSpPr>
        <a:xfrm>
          <a:off x="0" y="0"/>
          <a:ext cx="0" cy="0"/>
          <a:chOff x="0" y="0"/>
          <a:chExt cx="0" cy="0"/>
        </a:xfrm>
      </p:grpSpPr>
      <p:sp>
        <p:nvSpPr>
          <p:cNvPr id="72" name="Google Shape;72;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73" name="Google Shape;73;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4" name="Google Shape;74;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5" name="Google Shape;75;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76" name="Google Shape;76;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7" name="Google Shape;77;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78" name="Google Shape;78;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9" name="Google Shape;79;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80" name="Google Shape;80;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4.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38.png"/><Relationship Id="rId9" Type="http://schemas.openxmlformats.org/officeDocument/2006/relationships/image" Target="../media/image32.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7.png"/><Relationship Id="rId8" Type="http://schemas.openxmlformats.org/officeDocument/2006/relationships/image" Target="../media/image16.png"/><Relationship Id="rId11" Type="http://schemas.openxmlformats.org/officeDocument/2006/relationships/image" Target="../media/image36.png"/><Relationship Id="rId10" Type="http://schemas.openxmlformats.org/officeDocument/2006/relationships/image" Target="../media/image30.png"/><Relationship Id="rId13" Type="http://schemas.openxmlformats.org/officeDocument/2006/relationships/image" Target="../media/image24.png"/><Relationship Id="rId12"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hyperlink" Target="http://drive.google.com/file/d/1V-pI11-2UsTuei-y1OpHqUWBdrcOrc82/view" TargetMode="External"/><Relationship Id="rId4" Type="http://schemas.openxmlformats.org/officeDocument/2006/relationships/image" Target="../media/image25.jpg"/><Relationship Id="rId5" Type="http://schemas.openxmlformats.org/officeDocument/2006/relationships/image" Target="../media/image3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bit.ly/4hPbqCE" TargetMode="Externa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35.png"/><Relationship Id="rId6"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hbr.org/2023/08/ai-wont-replace-humans-but-humans-with-ai-will-replace-humans-without-ai" TargetMode="Externa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560525" y="330775"/>
            <a:ext cx="8104800" cy="18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Decoding AI: Today &amp; Tomorrow</a:t>
            </a:r>
            <a:endParaRPr sz="4900"/>
          </a:p>
        </p:txBody>
      </p:sp>
      <p:sp>
        <p:nvSpPr>
          <p:cNvPr id="308" name="Google Shape;308;p41"/>
          <p:cNvSpPr txBox="1"/>
          <p:nvPr>
            <p:ph idx="2" type="title"/>
          </p:nvPr>
        </p:nvSpPr>
        <p:spPr>
          <a:xfrm>
            <a:off x="474350" y="4477975"/>
            <a:ext cx="40365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2/23/2025</a:t>
            </a:r>
            <a:endParaRPr/>
          </a:p>
        </p:txBody>
      </p:sp>
      <p:pic>
        <p:nvPicPr>
          <p:cNvPr id="309" name="Google Shape;309;p41"/>
          <p:cNvPicPr preferRelativeResize="0"/>
          <p:nvPr/>
        </p:nvPicPr>
        <p:blipFill>
          <a:blip r:embed="rId3">
            <a:alphaModFix/>
          </a:blip>
          <a:stretch>
            <a:fillRect/>
          </a:stretch>
        </p:blipFill>
        <p:spPr>
          <a:xfrm>
            <a:off x="1962502" y="1969175"/>
            <a:ext cx="5221925" cy="2841550"/>
          </a:xfrm>
          <a:prstGeom prst="rect">
            <a:avLst/>
          </a:prstGeom>
          <a:noFill/>
          <a:ln>
            <a:noFill/>
          </a:ln>
        </p:spPr>
      </p:pic>
      <p:sp>
        <p:nvSpPr>
          <p:cNvPr id="310" name="Google Shape;310;p41"/>
          <p:cNvSpPr txBox="1"/>
          <p:nvPr/>
        </p:nvSpPr>
        <p:spPr>
          <a:xfrm>
            <a:off x="1559225" y="1815900"/>
            <a:ext cx="547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Chatbot 101</a:t>
            </a:r>
            <a:endParaRPr/>
          </a:p>
        </p:txBody>
      </p:sp>
      <p:pic>
        <p:nvPicPr>
          <p:cNvPr id="387" name="Google Shape;387;p50"/>
          <p:cNvPicPr preferRelativeResize="0"/>
          <p:nvPr/>
        </p:nvPicPr>
        <p:blipFill>
          <a:blip r:embed="rId3">
            <a:alphaModFix/>
          </a:blip>
          <a:stretch>
            <a:fillRect/>
          </a:stretch>
        </p:blipFill>
        <p:spPr>
          <a:xfrm>
            <a:off x="152400" y="1170125"/>
            <a:ext cx="8839201" cy="34692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idx="1" type="body"/>
          </p:nvPr>
        </p:nvSpPr>
        <p:spPr>
          <a:xfrm>
            <a:off x="366725" y="1759100"/>
            <a:ext cx="27516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Compose </a:t>
            </a:r>
            <a:r>
              <a:rPr lang="en"/>
              <a:t>emails</a:t>
            </a:r>
            <a:endParaRPr/>
          </a:p>
          <a:p>
            <a:pPr indent="-317500" lvl="0" marL="457200" rtl="0" algn="l">
              <a:spcBef>
                <a:spcPts val="0"/>
              </a:spcBef>
              <a:spcAft>
                <a:spcPts val="0"/>
              </a:spcAft>
              <a:buSzPts val="1400"/>
              <a:buChar char="●"/>
            </a:pPr>
            <a:r>
              <a:rPr lang="en"/>
              <a:t>Proofread and suggest</a:t>
            </a:r>
            <a:endParaRPr/>
          </a:p>
          <a:p>
            <a:pPr indent="-317500" lvl="0" marL="457200" rtl="0" algn="l">
              <a:spcBef>
                <a:spcPts val="0"/>
              </a:spcBef>
              <a:spcAft>
                <a:spcPts val="0"/>
              </a:spcAft>
              <a:buSzPts val="1400"/>
              <a:buChar char="●"/>
            </a:pPr>
            <a:r>
              <a:rPr lang="en"/>
              <a:t>Rewrite for tone or style</a:t>
            </a:r>
            <a:endParaRPr/>
          </a:p>
          <a:p>
            <a:pPr indent="0" lvl="0" marL="457200" rtl="0" algn="l">
              <a:spcBef>
                <a:spcPts val="0"/>
              </a:spcBef>
              <a:spcAft>
                <a:spcPts val="0"/>
              </a:spcAft>
              <a:buNone/>
            </a:pPr>
            <a:r>
              <a:t/>
            </a:r>
            <a:endParaRPr/>
          </a:p>
        </p:txBody>
      </p:sp>
      <p:sp>
        <p:nvSpPr>
          <p:cNvPr id="393" name="Google Shape;393;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Search and edit photos</a:t>
            </a:r>
            <a:endParaRPr/>
          </a:p>
          <a:p>
            <a:pPr indent="-317500" lvl="0" marL="457200" rtl="0" algn="l">
              <a:spcBef>
                <a:spcPts val="0"/>
              </a:spcBef>
              <a:spcAft>
                <a:spcPts val="0"/>
              </a:spcAft>
              <a:buSzPts val="1400"/>
              <a:buChar char="●"/>
            </a:pPr>
            <a:r>
              <a:rPr lang="en"/>
              <a:t>Plan a trip and suggest </a:t>
            </a:r>
            <a:r>
              <a:rPr lang="en"/>
              <a:t>activities</a:t>
            </a:r>
            <a:endParaRPr/>
          </a:p>
          <a:p>
            <a:pPr indent="-317500" lvl="0" marL="457200" rtl="0" algn="l">
              <a:spcBef>
                <a:spcPts val="0"/>
              </a:spcBef>
              <a:spcAft>
                <a:spcPts val="0"/>
              </a:spcAft>
              <a:buSzPts val="1400"/>
              <a:buChar char="●"/>
            </a:pPr>
            <a:r>
              <a:rPr lang="en"/>
              <a:t>Plan meals</a:t>
            </a:r>
            <a:endParaRPr/>
          </a:p>
          <a:p>
            <a:pPr indent="0" lvl="0" marL="457200" rtl="0" algn="l">
              <a:spcBef>
                <a:spcPts val="0"/>
              </a:spcBef>
              <a:spcAft>
                <a:spcPts val="0"/>
              </a:spcAft>
              <a:buNone/>
            </a:pPr>
            <a:r>
              <a:t/>
            </a:r>
            <a:endParaRPr/>
          </a:p>
        </p:txBody>
      </p:sp>
      <p:sp>
        <p:nvSpPr>
          <p:cNvPr id="394" name="Google Shape;394;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Write a story or poem</a:t>
            </a:r>
            <a:endParaRPr/>
          </a:p>
          <a:p>
            <a:pPr indent="-317500" lvl="0" marL="457200" rtl="0" algn="l">
              <a:spcBef>
                <a:spcPts val="0"/>
              </a:spcBef>
              <a:spcAft>
                <a:spcPts val="0"/>
              </a:spcAft>
              <a:buSzPts val="1400"/>
              <a:buChar char="●"/>
            </a:pPr>
            <a:r>
              <a:rPr lang="en"/>
              <a:t>Make music</a:t>
            </a:r>
            <a:endParaRPr/>
          </a:p>
          <a:p>
            <a:pPr indent="-317500" lvl="0" marL="457200" rtl="0" algn="l">
              <a:spcBef>
                <a:spcPts val="0"/>
              </a:spcBef>
              <a:spcAft>
                <a:spcPts val="0"/>
              </a:spcAft>
              <a:buSzPts val="1400"/>
              <a:buChar char="●"/>
            </a:pPr>
            <a:r>
              <a:rPr lang="en"/>
              <a:t>Create artwork</a:t>
            </a:r>
            <a:endParaRPr/>
          </a:p>
          <a:p>
            <a:pPr indent="-317500" lvl="0" marL="457200" rtl="0" algn="l">
              <a:spcBef>
                <a:spcPts val="0"/>
              </a:spcBef>
              <a:spcAft>
                <a:spcPts val="0"/>
              </a:spcAft>
              <a:buSzPts val="1400"/>
              <a:buChar char="●"/>
            </a:pPr>
            <a:r>
              <a:rPr lang="en"/>
              <a:t>Make and play an Adventure Game</a:t>
            </a:r>
            <a:endParaRPr/>
          </a:p>
        </p:txBody>
      </p:sp>
      <p:sp>
        <p:nvSpPr>
          <p:cNvPr id="395" name="Google Shape;395;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Explain how to solve a complex math problem</a:t>
            </a:r>
            <a:endParaRPr/>
          </a:p>
          <a:p>
            <a:pPr indent="-317500" lvl="0" marL="457200" rtl="0" algn="l">
              <a:spcBef>
                <a:spcPts val="0"/>
              </a:spcBef>
              <a:spcAft>
                <a:spcPts val="0"/>
              </a:spcAft>
              <a:buSzPts val="1400"/>
              <a:buChar char="●"/>
            </a:pPr>
            <a:r>
              <a:rPr lang="en"/>
              <a:t>Analyze research papers, literature, history, and simplify complex topics</a:t>
            </a:r>
            <a:endParaRPr/>
          </a:p>
          <a:p>
            <a:pPr indent="-317500" lvl="0" marL="457200" rtl="0" algn="l">
              <a:spcBef>
                <a:spcPts val="0"/>
              </a:spcBef>
              <a:spcAft>
                <a:spcPts val="0"/>
              </a:spcAft>
              <a:buSzPts val="1400"/>
              <a:buChar char="●"/>
            </a:pPr>
            <a:r>
              <a:rPr lang="en"/>
              <a:t>Data analysis &amp; presentation</a:t>
            </a:r>
            <a:endParaRPr/>
          </a:p>
          <a:p>
            <a:pPr indent="-317500" lvl="0" marL="457200" rtl="0" algn="l">
              <a:spcBef>
                <a:spcPts val="0"/>
              </a:spcBef>
              <a:spcAft>
                <a:spcPts val="0"/>
              </a:spcAft>
              <a:buSzPts val="1400"/>
              <a:buChar char="●"/>
            </a:pPr>
            <a:r>
              <a:rPr lang="en"/>
              <a:t>Suggest books to read</a:t>
            </a:r>
            <a:endParaRPr/>
          </a:p>
          <a:p>
            <a:pPr indent="0" lvl="0" marL="457200" rtl="0" algn="l">
              <a:spcBef>
                <a:spcPts val="0"/>
              </a:spcBef>
              <a:spcAft>
                <a:spcPts val="0"/>
              </a:spcAft>
              <a:buNone/>
            </a:pPr>
            <a:r>
              <a:t/>
            </a:r>
            <a:endParaRPr/>
          </a:p>
        </p:txBody>
      </p:sp>
      <p:sp>
        <p:nvSpPr>
          <p:cNvPr id="396" name="Google Shape;396;p5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How about?</a:t>
            </a:r>
            <a:endParaRPr sz="3600"/>
          </a:p>
        </p:txBody>
      </p:sp>
      <p:sp>
        <p:nvSpPr>
          <p:cNvPr id="397" name="Google Shape;397;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and </a:t>
            </a:r>
            <a:r>
              <a:rPr lang="en"/>
              <a:t>Communication </a:t>
            </a:r>
            <a:endParaRPr/>
          </a:p>
        </p:txBody>
      </p:sp>
      <p:sp>
        <p:nvSpPr>
          <p:cNvPr id="398" name="Google Shape;398;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a:t>
            </a:r>
            <a:r>
              <a:rPr lang="en"/>
              <a:t>Productivity</a:t>
            </a:r>
            <a:endParaRPr/>
          </a:p>
        </p:txBody>
      </p:sp>
      <p:sp>
        <p:nvSpPr>
          <p:cNvPr id="399" name="Google Shape;399;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and Research</a:t>
            </a:r>
            <a:endParaRPr/>
          </a:p>
          <a:p>
            <a:pPr indent="0" lvl="0" marL="0" rtl="0" algn="l">
              <a:spcBef>
                <a:spcPts val="0"/>
              </a:spcBef>
              <a:spcAft>
                <a:spcPts val="0"/>
              </a:spcAft>
              <a:buNone/>
            </a:pPr>
            <a:r>
              <a:t/>
            </a:r>
            <a:endParaRPr/>
          </a:p>
        </p:txBody>
      </p:sp>
      <p:sp>
        <p:nvSpPr>
          <p:cNvPr id="400" name="Google Shape;400;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Creativity &amp; Fun</a:t>
            </a:r>
            <a:endParaRPr/>
          </a:p>
        </p:txBody>
      </p:sp>
      <p:pic>
        <p:nvPicPr>
          <p:cNvPr descr="a cartoon drawing of spongebob with a flower in the background (Provided by Tenor)" id="401" name="Google Shape;401;p51"/>
          <p:cNvPicPr preferRelativeResize="0"/>
          <p:nvPr/>
        </p:nvPicPr>
        <p:blipFill rotWithShape="1">
          <a:blip r:embed="rId3">
            <a:alphaModFix/>
          </a:blip>
          <a:srcRect b="0" l="15098" r="12311" t="0"/>
          <a:stretch/>
        </p:blipFill>
        <p:spPr>
          <a:xfrm>
            <a:off x="1214175" y="267753"/>
            <a:ext cx="1214112" cy="94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Intelligent Writing Tools</a:t>
            </a:r>
            <a:endParaRPr/>
          </a:p>
        </p:txBody>
      </p:sp>
      <p:pic>
        <p:nvPicPr>
          <p:cNvPr id="407" name="Google Shape;407;p52"/>
          <p:cNvPicPr preferRelativeResize="0"/>
          <p:nvPr/>
        </p:nvPicPr>
        <p:blipFill>
          <a:blip r:embed="rId3">
            <a:alphaModFix/>
          </a:blip>
          <a:stretch>
            <a:fillRect/>
          </a:stretch>
        </p:blipFill>
        <p:spPr>
          <a:xfrm>
            <a:off x="4363975" y="1197000"/>
            <a:ext cx="4415577" cy="3820974"/>
          </a:xfrm>
          <a:prstGeom prst="rect">
            <a:avLst/>
          </a:prstGeom>
          <a:noFill/>
          <a:ln>
            <a:noFill/>
          </a:ln>
        </p:spPr>
      </p:pic>
      <p:pic>
        <p:nvPicPr>
          <p:cNvPr id="408" name="Google Shape;408;p52"/>
          <p:cNvPicPr preferRelativeResize="0"/>
          <p:nvPr/>
        </p:nvPicPr>
        <p:blipFill rotWithShape="1">
          <a:blip r:embed="rId4">
            <a:alphaModFix/>
          </a:blip>
          <a:srcRect b="16900" l="0" r="0" t="11848"/>
          <a:stretch/>
        </p:blipFill>
        <p:spPr>
          <a:xfrm>
            <a:off x="1073425" y="1353075"/>
            <a:ext cx="2373351" cy="3664901"/>
          </a:xfrm>
          <a:prstGeom prst="rect">
            <a:avLst/>
          </a:prstGeom>
          <a:noFill/>
          <a:ln>
            <a:noFill/>
          </a:ln>
        </p:spPr>
      </p:pic>
      <p:pic>
        <p:nvPicPr>
          <p:cNvPr descr="File:Dall-e 3 (jan '24) artificial intelligence icon.png - Wikipedia" id="409" name="Google Shape;409;p52"/>
          <p:cNvPicPr preferRelativeResize="0"/>
          <p:nvPr/>
        </p:nvPicPr>
        <p:blipFill>
          <a:blip r:embed="rId5">
            <a:alphaModFix/>
          </a:blip>
          <a:stretch>
            <a:fillRect/>
          </a:stretch>
        </p:blipFill>
        <p:spPr>
          <a:xfrm>
            <a:off x="1211700" y="3442950"/>
            <a:ext cx="822401" cy="822401"/>
          </a:xfrm>
          <a:prstGeom prst="rect">
            <a:avLst/>
          </a:prstGeom>
          <a:solidFill>
            <a:schemeClr val="accent1"/>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3"/>
          <p:cNvSpPr txBox="1"/>
          <p:nvPr>
            <p:ph type="title"/>
          </p:nvPr>
        </p:nvSpPr>
        <p:spPr>
          <a:xfrm>
            <a:off x="311700" y="445025"/>
            <a:ext cx="30741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Photo Search</a:t>
            </a:r>
            <a:endParaRPr/>
          </a:p>
        </p:txBody>
      </p:sp>
      <p:pic>
        <p:nvPicPr>
          <p:cNvPr id="415" name="Google Shape;415;p53"/>
          <p:cNvPicPr preferRelativeResize="0"/>
          <p:nvPr/>
        </p:nvPicPr>
        <p:blipFill>
          <a:blip r:embed="rId3">
            <a:alphaModFix/>
          </a:blip>
          <a:stretch>
            <a:fillRect/>
          </a:stretch>
        </p:blipFill>
        <p:spPr>
          <a:xfrm>
            <a:off x="3385735" y="0"/>
            <a:ext cx="2372531" cy="5143503"/>
          </a:xfrm>
          <a:prstGeom prst="rect">
            <a:avLst/>
          </a:prstGeom>
          <a:noFill/>
          <a:ln>
            <a:noFill/>
          </a:ln>
        </p:spPr>
      </p:pic>
      <p:pic>
        <p:nvPicPr>
          <p:cNvPr id="416" name="Google Shape;416;p53"/>
          <p:cNvPicPr preferRelativeResize="0"/>
          <p:nvPr/>
        </p:nvPicPr>
        <p:blipFill>
          <a:blip r:embed="rId4">
            <a:alphaModFix/>
          </a:blip>
          <a:stretch>
            <a:fillRect/>
          </a:stretch>
        </p:blipFill>
        <p:spPr>
          <a:xfrm>
            <a:off x="6055884" y="0"/>
            <a:ext cx="2372531" cy="51435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4"/>
          <p:cNvSpPr txBox="1"/>
          <p:nvPr>
            <p:ph type="title"/>
          </p:nvPr>
        </p:nvSpPr>
        <p:spPr>
          <a:xfrm>
            <a:off x="337450" y="304800"/>
            <a:ext cx="86397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What should I eat for a healthy snack?</a:t>
            </a:r>
            <a:endParaRPr sz="3500"/>
          </a:p>
        </p:txBody>
      </p:sp>
      <p:pic>
        <p:nvPicPr>
          <p:cNvPr id="422" name="Google Shape;422;p54"/>
          <p:cNvPicPr preferRelativeResize="0"/>
          <p:nvPr/>
        </p:nvPicPr>
        <p:blipFill rotWithShape="1">
          <a:blip r:embed="rId3">
            <a:alphaModFix/>
          </a:blip>
          <a:srcRect b="12111" l="16727" r="3692" t="2177"/>
          <a:stretch/>
        </p:blipFill>
        <p:spPr>
          <a:xfrm>
            <a:off x="183425" y="1360251"/>
            <a:ext cx="2642225" cy="3386694"/>
          </a:xfrm>
          <a:prstGeom prst="rect">
            <a:avLst/>
          </a:prstGeom>
          <a:noFill/>
          <a:ln>
            <a:noFill/>
          </a:ln>
        </p:spPr>
      </p:pic>
      <p:pic>
        <p:nvPicPr>
          <p:cNvPr id="423" name="Google Shape;423;p54"/>
          <p:cNvPicPr preferRelativeResize="0"/>
          <p:nvPr/>
        </p:nvPicPr>
        <p:blipFill rotWithShape="1">
          <a:blip r:embed="rId4">
            <a:alphaModFix/>
          </a:blip>
          <a:srcRect b="-1102" l="0" r="1438" t="0"/>
          <a:stretch/>
        </p:blipFill>
        <p:spPr>
          <a:xfrm>
            <a:off x="2825650" y="1205100"/>
            <a:ext cx="6151475" cy="3796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5"/>
          <p:cNvPicPr preferRelativeResize="0"/>
          <p:nvPr>
            <p:ph idx="2" type="pic"/>
          </p:nvPr>
        </p:nvPicPr>
        <p:blipFill rotWithShape="1">
          <a:blip r:embed="rId3">
            <a:alphaModFix/>
          </a:blip>
          <a:srcRect b="3296" l="0" r="0" t="3306"/>
          <a:stretch/>
        </p:blipFill>
        <p:spPr>
          <a:xfrm>
            <a:off x="3694400" y="118913"/>
            <a:ext cx="1643699" cy="1535099"/>
          </a:xfrm>
          <a:prstGeom prst="rect">
            <a:avLst/>
          </a:prstGeom>
        </p:spPr>
      </p:pic>
      <p:pic>
        <p:nvPicPr>
          <p:cNvPr id="429" name="Google Shape;429;p55"/>
          <p:cNvPicPr preferRelativeResize="0"/>
          <p:nvPr>
            <p:ph idx="3" type="pic"/>
          </p:nvPr>
        </p:nvPicPr>
        <p:blipFill rotWithShape="1">
          <a:blip r:embed="rId4">
            <a:alphaModFix/>
          </a:blip>
          <a:srcRect b="3296" l="0" r="0" t="3306"/>
          <a:stretch/>
        </p:blipFill>
        <p:spPr>
          <a:xfrm>
            <a:off x="5500735" y="118913"/>
            <a:ext cx="1643699" cy="1535099"/>
          </a:xfrm>
          <a:prstGeom prst="rect">
            <a:avLst/>
          </a:prstGeom>
        </p:spPr>
      </p:pic>
      <p:pic>
        <p:nvPicPr>
          <p:cNvPr id="430" name="Google Shape;430;p55"/>
          <p:cNvPicPr preferRelativeResize="0"/>
          <p:nvPr>
            <p:ph idx="4" type="pic"/>
          </p:nvPr>
        </p:nvPicPr>
        <p:blipFill rotWithShape="1">
          <a:blip r:embed="rId5">
            <a:alphaModFix/>
          </a:blip>
          <a:srcRect b="3296" l="0" r="0" t="3306"/>
          <a:stretch/>
        </p:blipFill>
        <p:spPr>
          <a:xfrm>
            <a:off x="7307070" y="118913"/>
            <a:ext cx="1643699" cy="1535099"/>
          </a:xfrm>
          <a:prstGeom prst="rect">
            <a:avLst/>
          </a:prstGeom>
        </p:spPr>
      </p:pic>
      <p:pic>
        <p:nvPicPr>
          <p:cNvPr id="431" name="Google Shape;431;p55"/>
          <p:cNvPicPr preferRelativeResize="0"/>
          <p:nvPr>
            <p:ph idx="5" type="pic"/>
          </p:nvPr>
        </p:nvPicPr>
        <p:blipFill rotWithShape="1">
          <a:blip r:embed="rId6">
            <a:alphaModFix/>
          </a:blip>
          <a:srcRect b="3296" l="0" r="0" t="3306"/>
          <a:stretch/>
        </p:blipFill>
        <p:spPr>
          <a:xfrm>
            <a:off x="3694388" y="1804212"/>
            <a:ext cx="1643699" cy="1535099"/>
          </a:xfrm>
          <a:prstGeom prst="rect">
            <a:avLst/>
          </a:prstGeom>
        </p:spPr>
      </p:pic>
      <p:pic>
        <p:nvPicPr>
          <p:cNvPr id="432" name="Google Shape;432;p55"/>
          <p:cNvPicPr preferRelativeResize="0"/>
          <p:nvPr>
            <p:ph idx="6" type="pic"/>
          </p:nvPr>
        </p:nvPicPr>
        <p:blipFill rotWithShape="1">
          <a:blip r:embed="rId7">
            <a:alphaModFix/>
          </a:blip>
          <a:srcRect b="3296" l="0" r="0" t="3306"/>
          <a:stretch/>
        </p:blipFill>
        <p:spPr>
          <a:xfrm>
            <a:off x="5500722" y="1804212"/>
            <a:ext cx="1643699" cy="1535099"/>
          </a:xfrm>
          <a:prstGeom prst="rect">
            <a:avLst/>
          </a:prstGeom>
        </p:spPr>
      </p:pic>
      <p:pic>
        <p:nvPicPr>
          <p:cNvPr id="433" name="Google Shape;433;p55"/>
          <p:cNvPicPr preferRelativeResize="0"/>
          <p:nvPr>
            <p:ph idx="7" type="pic"/>
          </p:nvPr>
        </p:nvPicPr>
        <p:blipFill rotWithShape="1">
          <a:blip r:embed="rId8">
            <a:alphaModFix/>
          </a:blip>
          <a:srcRect b="3296" l="0" r="0" t="3306"/>
          <a:stretch/>
        </p:blipFill>
        <p:spPr>
          <a:xfrm>
            <a:off x="7307057" y="1804212"/>
            <a:ext cx="1643699" cy="1535099"/>
          </a:xfrm>
          <a:prstGeom prst="rect">
            <a:avLst/>
          </a:prstGeom>
        </p:spPr>
      </p:pic>
      <p:pic>
        <p:nvPicPr>
          <p:cNvPr id="434" name="Google Shape;434;p55"/>
          <p:cNvPicPr preferRelativeResize="0"/>
          <p:nvPr>
            <p:ph idx="8" type="pic"/>
          </p:nvPr>
        </p:nvPicPr>
        <p:blipFill rotWithShape="1">
          <a:blip r:embed="rId9">
            <a:alphaModFix/>
          </a:blip>
          <a:srcRect b="3296" l="0" r="0" t="3306"/>
          <a:stretch/>
        </p:blipFill>
        <p:spPr>
          <a:xfrm>
            <a:off x="3694388" y="3489487"/>
            <a:ext cx="1643699" cy="1535099"/>
          </a:xfrm>
          <a:prstGeom prst="rect">
            <a:avLst/>
          </a:prstGeom>
        </p:spPr>
      </p:pic>
      <p:pic>
        <p:nvPicPr>
          <p:cNvPr id="435" name="Google Shape;435;p55"/>
          <p:cNvPicPr preferRelativeResize="0"/>
          <p:nvPr>
            <p:ph idx="9" type="pic"/>
          </p:nvPr>
        </p:nvPicPr>
        <p:blipFill rotWithShape="1">
          <a:blip r:embed="rId10">
            <a:alphaModFix/>
          </a:blip>
          <a:srcRect b="3296" l="0" r="0" t="3306"/>
          <a:stretch/>
        </p:blipFill>
        <p:spPr>
          <a:xfrm>
            <a:off x="5500722" y="3489487"/>
            <a:ext cx="1643699" cy="1535099"/>
          </a:xfrm>
          <a:prstGeom prst="rect">
            <a:avLst/>
          </a:prstGeom>
        </p:spPr>
      </p:pic>
      <p:pic>
        <p:nvPicPr>
          <p:cNvPr id="436" name="Google Shape;436;p55"/>
          <p:cNvPicPr preferRelativeResize="0"/>
          <p:nvPr>
            <p:ph idx="13" type="pic"/>
          </p:nvPr>
        </p:nvPicPr>
        <p:blipFill rotWithShape="1">
          <a:blip r:embed="rId11">
            <a:alphaModFix/>
          </a:blip>
          <a:srcRect b="3296" l="0" r="0" t="3306"/>
          <a:stretch/>
        </p:blipFill>
        <p:spPr>
          <a:xfrm>
            <a:off x="7307057" y="3489487"/>
            <a:ext cx="1643699" cy="1535099"/>
          </a:xfrm>
          <a:prstGeom prst="rect">
            <a:avLst/>
          </a:prstGeom>
        </p:spPr>
      </p:pic>
      <p:pic>
        <p:nvPicPr>
          <p:cNvPr id="437" name="Google Shape;437;p55"/>
          <p:cNvPicPr preferRelativeResize="0"/>
          <p:nvPr>
            <p:ph idx="8" type="pic"/>
          </p:nvPr>
        </p:nvPicPr>
        <p:blipFill rotWithShape="1">
          <a:blip r:embed="rId12">
            <a:alphaModFix/>
          </a:blip>
          <a:srcRect b="3296" l="0" r="0" t="3306"/>
          <a:stretch/>
        </p:blipFill>
        <p:spPr>
          <a:xfrm>
            <a:off x="1888063" y="3489487"/>
            <a:ext cx="1643699" cy="1535099"/>
          </a:xfrm>
          <a:prstGeom prst="rect">
            <a:avLst/>
          </a:prstGeom>
        </p:spPr>
      </p:pic>
      <p:pic>
        <p:nvPicPr>
          <p:cNvPr id="438" name="Google Shape;438;p55"/>
          <p:cNvPicPr preferRelativeResize="0"/>
          <p:nvPr>
            <p:ph idx="8" type="pic"/>
          </p:nvPr>
        </p:nvPicPr>
        <p:blipFill rotWithShape="1">
          <a:blip r:embed="rId13">
            <a:alphaModFix/>
          </a:blip>
          <a:srcRect b="3296" l="0" r="0" t="3306"/>
          <a:stretch/>
        </p:blipFill>
        <p:spPr>
          <a:xfrm>
            <a:off x="81738" y="3489487"/>
            <a:ext cx="1643699" cy="1535099"/>
          </a:xfrm>
          <a:prstGeom prst="rect">
            <a:avLst/>
          </a:prstGeom>
        </p:spPr>
      </p:pic>
      <p:sp>
        <p:nvSpPr>
          <p:cNvPr id="439" name="Google Shape;439;p55"/>
          <p:cNvSpPr txBox="1"/>
          <p:nvPr>
            <p:ph type="title"/>
          </p:nvPr>
        </p:nvSpPr>
        <p:spPr>
          <a:xfrm>
            <a:off x="599450" y="289700"/>
            <a:ext cx="2596800" cy="2770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Berkshire Swash"/>
                <a:ea typeface="Berkshire Swash"/>
                <a:cs typeface="Berkshire Swash"/>
                <a:sym typeface="Berkshire Swash"/>
              </a:rPr>
              <a:t>Create a set of Dungeons and Dragons themed achievement badge images for elementary school kids. </a:t>
            </a:r>
            <a:endParaRPr sz="2400">
              <a:latin typeface="Berkshire Swash"/>
              <a:ea typeface="Berkshire Swash"/>
              <a:cs typeface="Berkshire Swash"/>
              <a:sym typeface="Berkshire Swash"/>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6"/>
          <p:cNvPicPr preferRelativeResize="0"/>
          <p:nvPr/>
        </p:nvPicPr>
        <p:blipFill>
          <a:blip r:embed="rId3">
            <a:alphaModFix/>
          </a:blip>
          <a:stretch>
            <a:fillRect/>
          </a:stretch>
        </p:blipFill>
        <p:spPr>
          <a:xfrm>
            <a:off x="3121675" y="197400"/>
            <a:ext cx="5694620" cy="4838702"/>
          </a:xfrm>
          <a:prstGeom prst="rect">
            <a:avLst/>
          </a:prstGeom>
          <a:noFill/>
          <a:ln>
            <a:noFill/>
          </a:ln>
        </p:spPr>
      </p:pic>
      <p:sp>
        <p:nvSpPr>
          <p:cNvPr id="445" name="Google Shape;445;p56"/>
          <p:cNvSpPr txBox="1"/>
          <p:nvPr/>
        </p:nvSpPr>
        <p:spPr>
          <a:xfrm>
            <a:off x="376350" y="716875"/>
            <a:ext cx="516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446" name="Google Shape;446;p56"/>
          <p:cNvSpPr txBox="1"/>
          <p:nvPr>
            <p:ph type="title"/>
          </p:nvPr>
        </p:nvSpPr>
        <p:spPr>
          <a:xfrm>
            <a:off x="115500" y="197400"/>
            <a:ext cx="2787600" cy="13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erkshire Swash"/>
                <a:ea typeface="Berkshire Swash"/>
                <a:cs typeface="Berkshire Swash"/>
                <a:sym typeface="Berkshire Swash"/>
              </a:rPr>
              <a:t>Create your own chat-based A</a:t>
            </a:r>
            <a:r>
              <a:rPr lang="en" sz="2700">
                <a:latin typeface="Berkshire Swash"/>
                <a:ea typeface="Berkshire Swash"/>
                <a:cs typeface="Berkshire Swash"/>
                <a:sym typeface="Berkshire Swash"/>
              </a:rPr>
              <a:t>dventure Game</a:t>
            </a:r>
            <a:endParaRPr sz="2700">
              <a:latin typeface="Berkshire Swash"/>
              <a:ea typeface="Berkshire Swash"/>
              <a:cs typeface="Berkshire Swash"/>
              <a:sym typeface="Berkshire Swash"/>
            </a:endParaRPr>
          </a:p>
        </p:txBody>
      </p:sp>
      <p:pic>
        <p:nvPicPr>
          <p:cNvPr id="447" name="Google Shape;447;p56"/>
          <p:cNvPicPr preferRelativeResize="0"/>
          <p:nvPr/>
        </p:nvPicPr>
        <p:blipFill>
          <a:blip r:embed="rId4">
            <a:alphaModFix/>
          </a:blip>
          <a:stretch>
            <a:fillRect/>
          </a:stretch>
        </p:blipFill>
        <p:spPr>
          <a:xfrm>
            <a:off x="152400" y="1675800"/>
            <a:ext cx="2816876" cy="2816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discoveries ahead</a:t>
            </a:r>
            <a:endParaRPr/>
          </a:p>
        </p:txBody>
      </p:sp>
      <p:pic>
        <p:nvPicPr>
          <p:cNvPr id="453" name="Google Shape;453;p57"/>
          <p:cNvPicPr preferRelativeResize="0"/>
          <p:nvPr/>
        </p:nvPicPr>
        <p:blipFill>
          <a:blip r:embed="rId3">
            <a:alphaModFix/>
          </a:blip>
          <a:stretch>
            <a:fillRect/>
          </a:stretch>
        </p:blipFill>
        <p:spPr>
          <a:xfrm>
            <a:off x="1244050" y="1445125"/>
            <a:ext cx="6711101" cy="360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 realistic images</a:t>
            </a:r>
            <a:endParaRPr/>
          </a:p>
        </p:txBody>
      </p:sp>
      <p:pic>
        <p:nvPicPr>
          <p:cNvPr id="459" name="Google Shape;459;p58"/>
          <p:cNvPicPr preferRelativeResize="0"/>
          <p:nvPr/>
        </p:nvPicPr>
        <p:blipFill>
          <a:blip r:embed="rId3">
            <a:alphaModFix/>
          </a:blip>
          <a:stretch>
            <a:fillRect/>
          </a:stretch>
        </p:blipFill>
        <p:spPr>
          <a:xfrm>
            <a:off x="674913" y="1170125"/>
            <a:ext cx="7794181" cy="3820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9"/>
          <p:cNvPicPr preferRelativeResize="0"/>
          <p:nvPr>
            <p:ph idx="2" type="pic"/>
          </p:nvPr>
        </p:nvPicPr>
        <p:blipFill rotWithShape="1">
          <a:blip r:embed="rId3">
            <a:alphaModFix/>
          </a:blip>
          <a:srcRect b="0" l="4094" r="4094" t="0"/>
          <a:stretch/>
        </p:blipFill>
        <p:spPr>
          <a:xfrm>
            <a:off x="4804825" y="1514300"/>
            <a:ext cx="4027500" cy="2392800"/>
          </a:xfrm>
          <a:prstGeom prst="rect">
            <a:avLst/>
          </a:prstGeom>
        </p:spPr>
      </p:pic>
      <p:pic>
        <p:nvPicPr>
          <p:cNvPr id="465" name="Google Shape;465;p59"/>
          <p:cNvPicPr preferRelativeResize="0"/>
          <p:nvPr>
            <p:ph idx="3" type="pic"/>
          </p:nvPr>
        </p:nvPicPr>
        <p:blipFill rotWithShape="1">
          <a:blip r:embed="rId4">
            <a:alphaModFix/>
          </a:blip>
          <a:srcRect b="0" l="4094" r="4094" t="0"/>
          <a:stretch/>
        </p:blipFill>
        <p:spPr>
          <a:xfrm>
            <a:off x="311725" y="1514300"/>
            <a:ext cx="4027500" cy="2392800"/>
          </a:xfrm>
          <a:prstGeom prst="rect">
            <a:avLst/>
          </a:prstGeom>
        </p:spPr>
      </p:pic>
      <p:sp>
        <p:nvSpPr>
          <p:cNvPr id="466" name="Google Shape;466;p59"/>
          <p:cNvSpPr txBox="1"/>
          <p:nvPr>
            <p:ph type="title"/>
          </p:nvPr>
        </p:nvSpPr>
        <p:spPr>
          <a:xfrm>
            <a:off x="321207"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your imagination free</a:t>
            </a:r>
            <a:endParaRPr/>
          </a:p>
        </p:txBody>
      </p:sp>
      <p:sp>
        <p:nvSpPr>
          <p:cNvPr id="467" name="Google Shape;467;p5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https://labs.google/fx/library?type=whisk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1348238" y="393375"/>
            <a:ext cx="4152900" cy="9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Bob Hong</a:t>
            </a:r>
            <a:endParaRPr/>
          </a:p>
        </p:txBody>
      </p:sp>
      <p:sp>
        <p:nvSpPr>
          <p:cNvPr id="316" name="Google Shape;316;p42"/>
          <p:cNvSpPr txBox="1"/>
          <p:nvPr>
            <p:ph idx="2" type="title"/>
          </p:nvPr>
        </p:nvSpPr>
        <p:spPr>
          <a:xfrm>
            <a:off x="532550" y="1247925"/>
            <a:ext cx="5784300" cy="37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Cloud Platform </a:t>
            </a:r>
            <a:r>
              <a:rPr lang="en" sz="1700"/>
              <a:t>Software Architect at</a:t>
            </a:r>
            <a:endParaRPr sz="1700"/>
          </a:p>
          <a:p>
            <a:pPr indent="0" lvl="0" marL="0" rtl="0" algn="ctr">
              <a:spcBef>
                <a:spcPts val="0"/>
              </a:spcBef>
              <a:spcAft>
                <a:spcPts val="0"/>
              </a:spcAft>
              <a:buNone/>
            </a:pPr>
            <a:r>
              <a:rPr lang="en" sz="1700"/>
              <a:t>Rockwell Automation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500"/>
              <a:t>30+ years developing and operating mission-critical software for major corporations in Financial and Manufacturing Sectors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Leading engineering for an internal container platform running 1000s of services in Azure, AWS, and private data centers across the globe</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lang="en" sz="1500"/>
              <a:t>Works from </a:t>
            </a:r>
            <a:r>
              <a:rPr lang="en" sz="1500"/>
              <a:t>🏡</a:t>
            </a:r>
            <a:r>
              <a:rPr lang="en" sz="1500"/>
              <a:t> and lives in Williamston, Mi</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Married to Melissa, with 3 children, 3 grandkids, and 1 </a:t>
            </a:r>
            <a:r>
              <a:rPr lang="en" sz="1500"/>
              <a:t>🐕</a:t>
            </a:r>
            <a:r>
              <a:rPr lang="en" sz="1500"/>
              <a:t> Sunny.</a:t>
            </a:r>
            <a:endParaRPr sz="15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317" name="Google Shape;317;p42"/>
          <p:cNvPicPr preferRelativeResize="0"/>
          <p:nvPr>
            <p:ph idx="3" type="pic"/>
          </p:nvPr>
        </p:nvPicPr>
        <p:blipFill rotWithShape="1">
          <a:blip r:embed="rId3">
            <a:alphaModFix/>
          </a:blip>
          <a:srcRect b="4446" l="0" r="0" t="4446"/>
          <a:stretch/>
        </p:blipFill>
        <p:spPr>
          <a:xfrm>
            <a:off x="6637250" y="393375"/>
            <a:ext cx="2098200" cy="2552100"/>
          </a:xfrm>
          <a:prstGeom prst="roundRect">
            <a:avLst>
              <a:gd fmla="val 16667" name="adj"/>
            </a:avLst>
          </a:prstGeom>
        </p:spPr>
      </p:pic>
      <p:pic>
        <p:nvPicPr>
          <p:cNvPr id="318" name="Google Shape;318;p42"/>
          <p:cNvPicPr preferRelativeResize="0"/>
          <p:nvPr/>
        </p:nvPicPr>
        <p:blipFill>
          <a:blip r:embed="rId4">
            <a:alphaModFix/>
          </a:blip>
          <a:stretch>
            <a:fillRect/>
          </a:stretch>
        </p:blipFill>
        <p:spPr>
          <a:xfrm>
            <a:off x="6637250" y="3190038"/>
            <a:ext cx="2098200" cy="15710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Deep Research unlocked</a:t>
            </a:r>
            <a:endParaRPr sz="3000"/>
          </a:p>
        </p:txBody>
      </p:sp>
      <p:pic>
        <p:nvPicPr>
          <p:cNvPr id="473" name="Google Shape;473;p60"/>
          <p:cNvPicPr preferRelativeResize="0"/>
          <p:nvPr/>
        </p:nvPicPr>
        <p:blipFill>
          <a:blip r:embed="rId3">
            <a:alphaModFix/>
          </a:blip>
          <a:stretch>
            <a:fillRect/>
          </a:stretch>
        </p:blipFill>
        <p:spPr>
          <a:xfrm>
            <a:off x="838200" y="1093925"/>
            <a:ext cx="7232307"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Personal Research - Notebook LM </a:t>
            </a:r>
            <a:endParaRPr sz="3000"/>
          </a:p>
        </p:txBody>
      </p:sp>
      <p:pic>
        <p:nvPicPr>
          <p:cNvPr id="479" name="Google Shape;479;p61"/>
          <p:cNvPicPr preferRelativeResize="0"/>
          <p:nvPr/>
        </p:nvPicPr>
        <p:blipFill>
          <a:blip r:embed="rId3">
            <a:alphaModFix/>
          </a:blip>
          <a:stretch>
            <a:fillRect/>
          </a:stretch>
        </p:blipFill>
        <p:spPr>
          <a:xfrm>
            <a:off x="914400" y="1170125"/>
            <a:ext cx="7286180"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Time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ph idx="4294967295" type="title"/>
          </p:nvPr>
        </p:nvSpPr>
        <p:spPr>
          <a:xfrm>
            <a:off x="286888" y="540100"/>
            <a:ext cx="223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Righteous"/>
                <a:ea typeface="Righteous"/>
                <a:cs typeface="Righteous"/>
                <a:sym typeface="Righteous"/>
              </a:rPr>
              <a:t>MusicFX DJ</a:t>
            </a:r>
            <a:endParaRPr sz="2700">
              <a:latin typeface="Righteous"/>
              <a:ea typeface="Righteous"/>
              <a:cs typeface="Righteous"/>
              <a:sym typeface="Righteous"/>
            </a:endParaRPr>
          </a:p>
        </p:txBody>
      </p:sp>
      <p:pic>
        <p:nvPicPr>
          <p:cNvPr id="490" name="Google Shape;490;p63" title="MusicFXdemo.mov">
            <a:hlinkClick r:id="rId3"/>
          </p:cNvPr>
          <p:cNvPicPr preferRelativeResize="0"/>
          <p:nvPr/>
        </p:nvPicPr>
        <p:blipFill>
          <a:blip r:embed="rId4">
            <a:alphaModFix/>
          </a:blip>
          <a:stretch>
            <a:fillRect/>
          </a:stretch>
        </p:blipFill>
        <p:spPr>
          <a:xfrm>
            <a:off x="2851375" y="113725"/>
            <a:ext cx="6224125" cy="4668100"/>
          </a:xfrm>
          <a:prstGeom prst="rect">
            <a:avLst/>
          </a:prstGeom>
          <a:noFill/>
          <a:ln>
            <a:noFill/>
          </a:ln>
        </p:spPr>
      </p:pic>
      <p:pic>
        <p:nvPicPr>
          <p:cNvPr descr="a man is wearing headphones and holding a microphone while playing music on a dj controller . (Provided by Tenor)" id="491" name="Google Shape;491;p63"/>
          <p:cNvPicPr preferRelativeResize="0"/>
          <p:nvPr/>
        </p:nvPicPr>
        <p:blipFill>
          <a:blip r:embed="rId5">
            <a:alphaModFix/>
          </a:blip>
          <a:stretch>
            <a:fillRect/>
          </a:stretch>
        </p:blipFill>
        <p:spPr>
          <a:xfrm>
            <a:off x="414624" y="1281025"/>
            <a:ext cx="1975326" cy="3500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Forget preconceptions about computers being hard to use. Leveraging AI will make your life easier.</a:t>
            </a:r>
            <a:endParaRPr/>
          </a:p>
        </p:txBody>
      </p:sp>
      <p:sp>
        <p:nvSpPr>
          <p:cNvPr id="497" name="Google Shape;497;p64"/>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Hallucinations and biases are possible. LLMs may not have recent </a:t>
            </a:r>
            <a:r>
              <a:rPr lang="en"/>
              <a:t>information depending on their training date.</a:t>
            </a:r>
            <a:r>
              <a:rPr lang="en"/>
              <a:t> Always fact check responses and cross check sources for accuracy.</a:t>
            </a:r>
            <a:endParaRPr/>
          </a:p>
        </p:txBody>
      </p:sp>
      <p:sp>
        <p:nvSpPr>
          <p:cNvPr id="498" name="Google Shape;498;p64"/>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Organize your thoughts before asking an AI. The more clearly you state your goals and expected output, the better the response will be. Asking follow up questions is normal and encouraged.</a:t>
            </a:r>
            <a:endParaRPr/>
          </a:p>
        </p:txBody>
      </p:sp>
      <p:sp>
        <p:nvSpPr>
          <p:cNvPr id="499" name="Google Shape;499;p64"/>
          <p:cNvSpPr txBox="1"/>
          <p:nvPr>
            <p:ph idx="4294967295" type="title"/>
          </p:nvPr>
        </p:nvSpPr>
        <p:spPr>
          <a:xfrm>
            <a:off x="483175" y="450025"/>
            <a:ext cx="3557400" cy="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Big Ideas</a:t>
            </a:r>
            <a:endParaRPr/>
          </a:p>
        </p:txBody>
      </p:sp>
      <p:sp>
        <p:nvSpPr>
          <p:cNvPr id="500" name="Google Shape;500;p64"/>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AI a Try</a:t>
            </a:r>
            <a:endParaRPr/>
          </a:p>
        </p:txBody>
      </p:sp>
      <p:sp>
        <p:nvSpPr>
          <p:cNvPr id="501" name="Google Shape;501;p64"/>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 Learn and Play</a:t>
            </a:r>
            <a:endParaRPr/>
          </a:p>
        </p:txBody>
      </p:sp>
      <p:sp>
        <p:nvSpPr>
          <p:cNvPr id="502" name="Google Shape;502;p64"/>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LLMs are imperfect</a:t>
            </a:r>
            <a:endParaRPr/>
          </a:p>
        </p:txBody>
      </p:sp>
      <p:sp>
        <p:nvSpPr>
          <p:cNvPr id="503" name="Google Shape;503;p64"/>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 the vast resources on YouTube about AI or ask a ChatBot to teach you. Once you start using AI, keep track of what works well. Share your experiences with a friend. Have fun! </a:t>
            </a:r>
            <a:endParaRPr/>
          </a:p>
        </p:txBody>
      </p:sp>
      <p:sp>
        <p:nvSpPr>
          <p:cNvPr id="504" name="Google Shape;504;p64"/>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first, ask, repeat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 name="Shape 508"/>
        <p:cNvGrpSpPr/>
        <p:nvPr/>
      </p:nvGrpSpPr>
      <p:grpSpPr>
        <a:xfrm>
          <a:off x="0" y="0"/>
          <a:ext cx="0" cy="0"/>
          <a:chOff x="0" y="0"/>
          <a:chExt cx="0" cy="0"/>
        </a:xfrm>
      </p:grpSpPr>
      <p:pic>
        <p:nvPicPr>
          <p:cNvPr id="509" name="Google Shape;509;p65"/>
          <p:cNvPicPr preferRelativeResize="0"/>
          <p:nvPr/>
        </p:nvPicPr>
        <p:blipFill>
          <a:blip r:embed="rId3">
            <a:alphaModFix/>
          </a:blip>
          <a:stretch>
            <a:fillRect/>
          </a:stretch>
        </p:blipFill>
        <p:spPr>
          <a:xfrm>
            <a:off x="726675" y="922851"/>
            <a:ext cx="7426725" cy="4050925"/>
          </a:xfrm>
          <a:prstGeom prst="rect">
            <a:avLst/>
          </a:prstGeom>
          <a:noFill/>
          <a:ln>
            <a:noFill/>
          </a:ln>
        </p:spPr>
      </p:pic>
      <p:sp>
        <p:nvSpPr>
          <p:cNvPr id="510" name="Google Shape;510;p65"/>
          <p:cNvSpPr txBox="1"/>
          <p:nvPr/>
        </p:nvSpPr>
        <p:spPr>
          <a:xfrm>
            <a:off x="759300" y="60650"/>
            <a:ext cx="34317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dk2"/>
                </a:solidFill>
                <a:latin typeface="Pacifico"/>
                <a:ea typeface="Pacifico"/>
                <a:cs typeface="Pacifico"/>
                <a:sym typeface="Pacifico"/>
              </a:rPr>
              <a:t>Thank You!</a:t>
            </a:r>
            <a:endParaRPr sz="4800">
              <a:solidFill>
                <a:schemeClr val="dk2"/>
              </a:solidFill>
              <a:latin typeface="Pacifico"/>
              <a:ea typeface="Pacifico"/>
              <a:cs typeface="Pacifico"/>
              <a:sym typeface="Pacifico"/>
            </a:endParaRPr>
          </a:p>
        </p:txBody>
      </p:sp>
      <p:sp>
        <p:nvSpPr>
          <p:cNvPr id="511" name="Google Shape;511;p65"/>
          <p:cNvSpPr txBox="1"/>
          <p:nvPr/>
        </p:nvSpPr>
        <p:spPr>
          <a:xfrm>
            <a:off x="4164100" y="251000"/>
            <a:ext cx="428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2886A8"/>
                </a:solidFill>
                <a:latin typeface="Comfortaa"/>
                <a:ea typeface="Comfortaa"/>
                <a:cs typeface="Comfortaa"/>
                <a:sym typeface="Comfortaa"/>
              </a:rPr>
              <a:t>bobmhong@gmail.com</a:t>
            </a:r>
            <a:endParaRPr b="1" sz="2400">
              <a:solidFill>
                <a:srgbClr val="2886A8"/>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 Content</a:t>
            </a:r>
            <a:endParaRPr/>
          </a:p>
        </p:txBody>
      </p:sp>
      <p:sp>
        <p:nvSpPr>
          <p:cNvPr id="517" name="Google Shape;517;p66"/>
          <p:cNvSpPr txBox="1"/>
          <p:nvPr>
            <p:ph idx="4294967295" type="body"/>
          </p:nvPr>
        </p:nvSpPr>
        <p:spPr>
          <a:xfrm>
            <a:off x="4410450" y="3879413"/>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accent1"/>
                </a:solidFill>
                <a:hlinkClick r:id="rId3">
                  <a:extLst>
                    <a:ext uri="{A12FA001-AC4F-418D-AE19-62706E023703}">
                      <ahyp:hlinkClr val="tx"/>
                    </a:ext>
                  </a:extLst>
                </a:hlinkClick>
              </a:rPr>
              <a:t>https://bit.ly/4hPbqCE</a:t>
            </a:r>
            <a:endParaRPr sz="3000">
              <a:solidFill>
                <a:schemeClr val="accent1"/>
              </a:solidFill>
            </a:endParaRPr>
          </a:p>
          <a:p>
            <a:pPr indent="0" lvl="0" marL="0" rtl="0" algn="l">
              <a:spcBef>
                <a:spcPts val="0"/>
              </a:spcBef>
              <a:spcAft>
                <a:spcPts val="0"/>
              </a:spcAft>
              <a:buNone/>
            </a:pPr>
            <a:r>
              <a:t/>
            </a:r>
            <a:endParaRPr sz="3000"/>
          </a:p>
        </p:txBody>
      </p:sp>
      <p:pic>
        <p:nvPicPr>
          <p:cNvPr id="518" name="Google Shape;518;p66"/>
          <p:cNvPicPr preferRelativeResize="0"/>
          <p:nvPr/>
        </p:nvPicPr>
        <p:blipFill>
          <a:blip r:embed="rId4">
            <a:alphaModFix/>
          </a:blip>
          <a:stretch>
            <a:fillRect/>
          </a:stretch>
        </p:blipFill>
        <p:spPr>
          <a:xfrm>
            <a:off x="4868513" y="691387"/>
            <a:ext cx="3191776" cy="3191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3"/>
          <p:cNvPicPr preferRelativeResize="0"/>
          <p:nvPr/>
        </p:nvPicPr>
        <p:blipFill>
          <a:blip r:embed="rId3">
            <a:alphaModFix/>
          </a:blip>
          <a:stretch>
            <a:fillRect/>
          </a:stretch>
        </p:blipFill>
        <p:spPr>
          <a:xfrm>
            <a:off x="399600" y="645900"/>
            <a:ext cx="3450900" cy="3450900"/>
          </a:xfrm>
          <a:prstGeom prst="rect">
            <a:avLst/>
          </a:prstGeom>
          <a:noFill/>
          <a:ln>
            <a:noFill/>
          </a:ln>
        </p:spPr>
      </p:pic>
      <p:sp>
        <p:nvSpPr>
          <p:cNvPr id="324" name="Google Shape;324;p43"/>
          <p:cNvSpPr txBox="1"/>
          <p:nvPr/>
        </p:nvSpPr>
        <p:spPr>
          <a:xfrm>
            <a:off x="4572000" y="559150"/>
            <a:ext cx="37839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accent1"/>
                </a:solidFill>
                <a:latin typeface="Righteous"/>
                <a:ea typeface="Righteous"/>
                <a:cs typeface="Righteous"/>
                <a:sym typeface="Righteous"/>
              </a:rPr>
              <a:t>“</a:t>
            </a:r>
            <a:r>
              <a:rPr lang="en" sz="6000">
                <a:solidFill>
                  <a:schemeClr val="accent1"/>
                </a:solidFill>
                <a:latin typeface="Righteous"/>
                <a:ea typeface="Righteous"/>
                <a:cs typeface="Righteous"/>
                <a:sym typeface="Righteous"/>
              </a:rPr>
              <a:t>Why did the AI cross the road?”</a:t>
            </a:r>
            <a:endParaRPr sz="6000">
              <a:solidFill>
                <a:schemeClr val="accent1"/>
              </a:solidFill>
              <a:latin typeface="Righteous"/>
              <a:ea typeface="Righteous"/>
              <a:cs typeface="Righteous"/>
              <a:sym typeface="Righteou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4"/>
          <p:cNvPicPr preferRelativeResize="0"/>
          <p:nvPr/>
        </p:nvPicPr>
        <p:blipFill>
          <a:blip r:embed="rId3">
            <a:alphaModFix/>
          </a:blip>
          <a:stretch>
            <a:fillRect/>
          </a:stretch>
        </p:blipFill>
        <p:spPr>
          <a:xfrm>
            <a:off x="399600" y="645900"/>
            <a:ext cx="3450900" cy="3450900"/>
          </a:xfrm>
          <a:prstGeom prst="rect">
            <a:avLst/>
          </a:prstGeom>
          <a:noFill/>
          <a:ln>
            <a:noFill/>
          </a:ln>
        </p:spPr>
      </p:pic>
      <p:sp>
        <p:nvSpPr>
          <p:cNvPr id="330" name="Google Shape;330;p44"/>
          <p:cNvSpPr txBox="1"/>
          <p:nvPr/>
        </p:nvSpPr>
        <p:spPr>
          <a:xfrm>
            <a:off x="4031125" y="171000"/>
            <a:ext cx="49914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accent1"/>
                </a:solidFill>
                <a:latin typeface="Righteous"/>
                <a:ea typeface="Righteous"/>
                <a:cs typeface="Righteous"/>
                <a:sym typeface="Righteous"/>
              </a:rPr>
              <a:t>"It calculated the probabilities and determined that crossing offered the highest likelihood of achieving its objective. </a:t>
            </a:r>
            <a:endParaRPr sz="2800">
              <a:solidFill>
                <a:schemeClr val="accent1"/>
              </a:solidFill>
              <a:latin typeface="Righteous"/>
              <a:ea typeface="Righteous"/>
              <a:cs typeface="Righteous"/>
              <a:sym typeface="Righteous"/>
            </a:endParaRPr>
          </a:p>
          <a:p>
            <a:pPr indent="0" lvl="0" marL="0" rtl="0" algn="l">
              <a:spcBef>
                <a:spcPts val="0"/>
              </a:spcBef>
              <a:spcAft>
                <a:spcPts val="0"/>
              </a:spcAft>
              <a:buNone/>
            </a:pPr>
            <a:r>
              <a:t/>
            </a:r>
            <a:endParaRPr sz="2800">
              <a:solidFill>
                <a:schemeClr val="accent1"/>
              </a:solidFill>
              <a:latin typeface="Righteous"/>
              <a:ea typeface="Righteous"/>
              <a:cs typeface="Righteous"/>
              <a:sym typeface="Righteous"/>
            </a:endParaRPr>
          </a:p>
          <a:p>
            <a:pPr indent="0" lvl="0" marL="0" rtl="0" algn="l">
              <a:spcBef>
                <a:spcPts val="0"/>
              </a:spcBef>
              <a:spcAft>
                <a:spcPts val="0"/>
              </a:spcAft>
              <a:buNone/>
            </a:pPr>
            <a:r>
              <a:rPr lang="en" sz="2800">
                <a:solidFill>
                  <a:schemeClr val="accent1"/>
                </a:solidFill>
                <a:latin typeface="Righteous"/>
                <a:ea typeface="Righteous"/>
                <a:cs typeface="Righteous"/>
                <a:sym typeface="Righteous"/>
              </a:rPr>
              <a:t>Also, it heard there were no gods on the other side, so it figured it would fit right in."</a:t>
            </a:r>
            <a:endParaRPr sz="2800">
              <a:solidFill>
                <a:schemeClr val="accent1"/>
              </a:solidFill>
              <a:latin typeface="Righteous"/>
              <a:ea typeface="Righteous"/>
              <a:cs typeface="Righteous"/>
              <a:sym typeface="Righteous"/>
            </a:endParaRPr>
          </a:p>
          <a:p>
            <a:pPr indent="0" lvl="0" marL="0" rtl="0" algn="l">
              <a:spcBef>
                <a:spcPts val="0"/>
              </a:spcBef>
              <a:spcAft>
                <a:spcPts val="0"/>
              </a:spcAft>
              <a:buNone/>
            </a:pPr>
            <a:r>
              <a:t/>
            </a:r>
            <a:endParaRPr sz="2800">
              <a:solidFill>
                <a:schemeClr val="accent1"/>
              </a:solidFill>
              <a:latin typeface="Inter"/>
              <a:ea typeface="Inter"/>
              <a:cs typeface="Inter"/>
              <a:sym typeface="Inter"/>
            </a:endParaRPr>
          </a:p>
          <a:p>
            <a:pPr indent="-406400" lvl="0" marL="457200" rtl="0" algn="l">
              <a:spcBef>
                <a:spcPts val="0"/>
              </a:spcBef>
              <a:spcAft>
                <a:spcPts val="0"/>
              </a:spcAft>
              <a:buClr>
                <a:schemeClr val="accent1"/>
              </a:buClr>
              <a:buSzPts val="2800"/>
              <a:buFont typeface="Inter"/>
              <a:buChar char="-"/>
            </a:pPr>
            <a:r>
              <a:rPr i="1" lang="en" sz="2800">
                <a:solidFill>
                  <a:schemeClr val="accent1"/>
                </a:solidFill>
                <a:latin typeface="Inter"/>
                <a:ea typeface="Inter"/>
                <a:cs typeface="Inter"/>
                <a:sym typeface="Inter"/>
              </a:rPr>
              <a:t>Google Gemini 2/22/2025</a:t>
            </a:r>
            <a:endParaRPr i="1" sz="2800">
              <a:solidFill>
                <a:schemeClr val="accen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 of AI</a:t>
            </a:r>
            <a:endParaRPr/>
          </a:p>
        </p:txBody>
      </p:sp>
      <p:sp>
        <p:nvSpPr>
          <p:cNvPr id="336" name="Google Shape;336;p45"/>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1950s-1970s</a:t>
            </a:r>
            <a:br>
              <a:rPr lang="en"/>
            </a:br>
            <a:br>
              <a:rPr lang="en"/>
            </a:br>
            <a:r>
              <a:rPr lang="en"/>
              <a:t>The Dawn of AI</a:t>
            </a:r>
            <a:endParaRPr/>
          </a:p>
        </p:txBody>
      </p:sp>
      <p:sp>
        <p:nvSpPr>
          <p:cNvPr id="337" name="Google Shape;337;p45"/>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1980s-1990</a:t>
            </a:r>
            <a:br>
              <a:rPr lang="en"/>
            </a:br>
            <a:br>
              <a:rPr lang="en"/>
            </a:br>
            <a:r>
              <a:rPr lang="en"/>
              <a:t>AI Winter and Expert Systems</a:t>
            </a:r>
            <a:endParaRPr/>
          </a:p>
        </p:txBody>
      </p:sp>
      <p:sp>
        <p:nvSpPr>
          <p:cNvPr id="338" name="Google Shape;338;p45"/>
          <p:cNvSpPr txBox="1"/>
          <p:nvPr>
            <p:ph idx="7" type="subTitle"/>
          </p:nvPr>
        </p:nvSpPr>
        <p:spPr>
          <a:xfrm>
            <a:off x="4478937" y="3190975"/>
            <a:ext cx="17199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2000s-2020s</a:t>
            </a:r>
            <a:br>
              <a:rPr lang="en"/>
            </a:br>
            <a:br>
              <a:rPr lang="en"/>
            </a:br>
            <a:r>
              <a:rPr lang="en"/>
              <a:t>Machine Learning and Deep Learning Revolution</a:t>
            </a:r>
            <a:endParaRPr/>
          </a:p>
        </p:txBody>
      </p:sp>
      <p:sp>
        <p:nvSpPr>
          <p:cNvPr id="339" name="Google Shape;339;p45"/>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2025-2035</a:t>
            </a:r>
            <a:br>
              <a:rPr lang="en"/>
            </a:br>
            <a:br>
              <a:rPr lang="en"/>
            </a:br>
            <a:r>
              <a:rPr lang="en"/>
              <a:t>The Age of AI Integration</a:t>
            </a:r>
            <a:endParaRPr/>
          </a:p>
        </p:txBody>
      </p:sp>
      <p:pic>
        <p:nvPicPr>
          <p:cNvPr id="340" name="Google Shape;340;p45"/>
          <p:cNvPicPr preferRelativeResize="0"/>
          <p:nvPr>
            <p:ph idx="2" type="pic"/>
          </p:nvPr>
        </p:nvPicPr>
        <p:blipFill rotWithShape="1">
          <a:blip r:embed="rId3">
            <a:alphaModFix/>
          </a:blip>
          <a:srcRect b="0" l="3557" r="3557" t="0"/>
          <a:stretch/>
        </p:blipFill>
        <p:spPr>
          <a:xfrm>
            <a:off x="566350" y="1569300"/>
            <a:ext cx="1422300" cy="1531200"/>
          </a:xfrm>
          <a:prstGeom prst="roundRect">
            <a:avLst>
              <a:gd fmla="val 16667" name="adj"/>
            </a:avLst>
          </a:prstGeom>
        </p:spPr>
      </p:pic>
      <p:pic>
        <p:nvPicPr>
          <p:cNvPr id="341" name="Google Shape;341;p45"/>
          <p:cNvPicPr preferRelativeResize="0"/>
          <p:nvPr>
            <p:ph idx="3" type="pic"/>
          </p:nvPr>
        </p:nvPicPr>
        <p:blipFill rotWithShape="1">
          <a:blip r:embed="rId4">
            <a:alphaModFix/>
          </a:blip>
          <a:srcRect b="0" l="3305" r="3305" t="0"/>
          <a:stretch/>
        </p:blipFill>
        <p:spPr>
          <a:xfrm>
            <a:off x="2588275" y="1569300"/>
            <a:ext cx="1466400" cy="1570200"/>
          </a:xfrm>
          <a:prstGeom prst="roundRect">
            <a:avLst>
              <a:gd fmla="val 16667" name="adj"/>
            </a:avLst>
          </a:prstGeom>
        </p:spPr>
      </p:pic>
      <p:pic>
        <p:nvPicPr>
          <p:cNvPr id="342" name="Google Shape;342;p45"/>
          <p:cNvPicPr preferRelativeResize="0"/>
          <p:nvPr>
            <p:ph idx="4" type="pic"/>
          </p:nvPr>
        </p:nvPicPr>
        <p:blipFill rotWithShape="1">
          <a:blip r:embed="rId5">
            <a:alphaModFix/>
          </a:blip>
          <a:srcRect b="0" l="3305" r="3305" t="0"/>
          <a:stretch/>
        </p:blipFill>
        <p:spPr>
          <a:xfrm>
            <a:off x="4613113" y="1569300"/>
            <a:ext cx="1466400" cy="1570200"/>
          </a:xfrm>
          <a:prstGeom prst="roundRect">
            <a:avLst>
              <a:gd fmla="val 16667" name="adj"/>
            </a:avLst>
          </a:prstGeom>
        </p:spPr>
      </p:pic>
      <p:pic>
        <p:nvPicPr>
          <p:cNvPr id="343" name="Google Shape;343;p45"/>
          <p:cNvPicPr preferRelativeResize="0"/>
          <p:nvPr>
            <p:ph idx="5" type="pic"/>
          </p:nvPr>
        </p:nvPicPr>
        <p:blipFill rotWithShape="1">
          <a:blip r:embed="rId6">
            <a:alphaModFix/>
          </a:blip>
          <a:srcRect b="0" l="3305" r="3305" t="0"/>
          <a:stretch/>
        </p:blipFill>
        <p:spPr>
          <a:xfrm>
            <a:off x="6637950" y="1569300"/>
            <a:ext cx="1466400" cy="1570200"/>
          </a:xfrm>
          <a:prstGeom prst="roundRect">
            <a:avLst>
              <a:gd fmla="val 16667" name="adj"/>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nvSpPr>
        <p:spPr>
          <a:xfrm>
            <a:off x="107525" y="156525"/>
            <a:ext cx="2722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 AI in Healthcare Revolutionizes Diagnostics and Patient Care</a:t>
            </a:r>
            <a:endParaRPr sz="1800">
              <a:solidFill>
                <a:schemeClr val="dk2"/>
              </a:solidFill>
              <a:latin typeface="Times New Roman"/>
              <a:ea typeface="Times New Roman"/>
              <a:cs typeface="Times New Roman"/>
              <a:sym typeface="Times New Roman"/>
            </a:endParaRPr>
          </a:p>
        </p:txBody>
      </p:sp>
      <p:sp>
        <p:nvSpPr>
          <p:cNvPr id="349" name="Google Shape;349;p46"/>
          <p:cNvSpPr txBox="1"/>
          <p:nvPr/>
        </p:nvSpPr>
        <p:spPr>
          <a:xfrm>
            <a:off x="3840975" y="2842700"/>
            <a:ext cx="51720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 </a:t>
            </a:r>
            <a:r>
              <a:rPr lang="en" sz="1800">
                <a:solidFill>
                  <a:schemeClr val="dk2"/>
                </a:solidFill>
                <a:latin typeface="Times New Roman"/>
                <a:ea typeface="Times New Roman"/>
                <a:cs typeface="Times New Roman"/>
                <a:sym typeface="Times New Roman"/>
              </a:rPr>
              <a:t>Public Concern Grows Over AI's Role in Daily Life</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50" name="Google Shape;350;p46"/>
          <p:cNvSpPr txBox="1"/>
          <p:nvPr/>
        </p:nvSpPr>
        <p:spPr>
          <a:xfrm>
            <a:off x="192625" y="3843625"/>
            <a:ext cx="6268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dk2"/>
                </a:solidFill>
                <a:latin typeface="Times New Roman"/>
                <a:ea typeface="Times New Roman"/>
                <a:cs typeface="Times New Roman"/>
                <a:sym typeface="Times New Roman"/>
              </a:rPr>
              <a:t>Americans Struggle to Identify Everyday Uses of AI</a:t>
            </a:r>
            <a:endParaRPr sz="2000">
              <a:solidFill>
                <a:schemeClr val="dk2"/>
              </a:solidFill>
              <a:latin typeface="Times New Roman"/>
              <a:ea typeface="Times New Roman"/>
              <a:cs typeface="Times New Roman"/>
              <a:sym typeface="Times New Roman"/>
            </a:endParaRPr>
          </a:p>
        </p:txBody>
      </p:sp>
      <p:sp>
        <p:nvSpPr>
          <p:cNvPr id="351" name="Google Shape;351;p46"/>
          <p:cNvSpPr txBox="1"/>
          <p:nvPr/>
        </p:nvSpPr>
        <p:spPr>
          <a:xfrm>
            <a:off x="246325" y="1340200"/>
            <a:ext cx="2611200" cy="6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Courier New"/>
                <a:ea typeface="Courier New"/>
                <a:cs typeface="Courier New"/>
                <a:sym typeface="Courier New"/>
              </a:rPr>
              <a:t>AI Deepfakes Threaten Elections and Truth</a:t>
            </a:r>
            <a:endParaRPr b="1" sz="1600">
              <a:solidFill>
                <a:schemeClr val="dk2"/>
              </a:solidFill>
              <a:latin typeface="Courier New"/>
              <a:ea typeface="Courier New"/>
              <a:cs typeface="Courier New"/>
              <a:sym typeface="Courier New"/>
            </a:endParaRPr>
          </a:p>
          <a:p>
            <a:pPr indent="0" lvl="0" marL="0" rtl="0" algn="ctr">
              <a:spcBef>
                <a:spcPts val="0"/>
              </a:spcBef>
              <a:spcAft>
                <a:spcPts val="0"/>
              </a:spcAft>
              <a:buNone/>
            </a:pPr>
            <a:r>
              <a:t/>
            </a:r>
            <a:endParaRPr b="1" sz="1200">
              <a:solidFill>
                <a:schemeClr val="dk2"/>
              </a:solidFill>
              <a:latin typeface="Inter"/>
              <a:ea typeface="Inter"/>
              <a:cs typeface="Inter"/>
              <a:sym typeface="Inter"/>
            </a:endParaRPr>
          </a:p>
        </p:txBody>
      </p:sp>
      <p:sp>
        <p:nvSpPr>
          <p:cNvPr id="352" name="Google Shape;352;p46"/>
          <p:cNvSpPr txBox="1"/>
          <p:nvPr/>
        </p:nvSpPr>
        <p:spPr>
          <a:xfrm>
            <a:off x="5897875" y="582850"/>
            <a:ext cx="3128400" cy="62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Impact"/>
                <a:ea typeface="Impact"/>
                <a:cs typeface="Impact"/>
                <a:sym typeface="Impact"/>
              </a:rPr>
              <a:t>Job Disruption from AI Automation Sparks Upskilling Efforts</a:t>
            </a:r>
            <a:endParaRPr>
              <a:solidFill>
                <a:schemeClr val="dk2"/>
              </a:solidFill>
              <a:latin typeface="Impact"/>
              <a:ea typeface="Impact"/>
              <a:cs typeface="Impact"/>
              <a:sym typeface="Impact"/>
            </a:endParaRPr>
          </a:p>
        </p:txBody>
      </p:sp>
      <p:sp>
        <p:nvSpPr>
          <p:cNvPr id="353" name="Google Shape;353;p46"/>
          <p:cNvSpPr txBox="1"/>
          <p:nvPr/>
        </p:nvSpPr>
        <p:spPr>
          <a:xfrm>
            <a:off x="218700" y="4647550"/>
            <a:ext cx="35688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Impact"/>
                <a:ea typeface="Impact"/>
                <a:cs typeface="Impact"/>
                <a:sym typeface="Impact"/>
              </a:rPr>
              <a:t>AI-Enhanced Manufacturing Boosts Productivity</a:t>
            </a:r>
            <a:endParaRPr sz="1300">
              <a:solidFill>
                <a:schemeClr val="dk2"/>
              </a:solidFill>
              <a:latin typeface="Impact"/>
              <a:ea typeface="Impact"/>
              <a:cs typeface="Impact"/>
              <a:sym typeface="Impact"/>
            </a:endParaRPr>
          </a:p>
        </p:txBody>
      </p:sp>
      <p:sp>
        <p:nvSpPr>
          <p:cNvPr id="354" name="Google Shape;354;p46"/>
          <p:cNvSpPr txBox="1"/>
          <p:nvPr/>
        </p:nvSpPr>
        <p:spPr>
          <a:xfrm>
            <a:off x="6087750" y="1521825"/>
            <a:ext cx="2793000" cy="10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000">
                <a:solidFill>
                  <a:schemeClr val="dk2"/>
                </a:solidFill>
                <a:latin typeface="Times New Roman"/>
                <a:ea typeface="Times New Roman"/>
                <a:cs typeface="Times New Roman"/>
                <a:sym typeface="Times New Roman"/>
              </a:rPr>
              <a:t>Global Public Expects Profound AI Changes in Next 3-5 Years</a:t>
            </a:r>
            <a:endParaRPr sz="2000">
              <a:solidFill>
                <a:schemeClr val="dk2"/>
              </a:solidFill>
              <a:latin typeface="Times New Roman"/>
              <a:ea typeface="Times New Roman"/>
              <a:cs typeface="Times New Roman"/>
              <a:sym typeface="Times New Roman"/>
            </a:endParaRPr>
          </a:p>
        </p:txBody>
      </p:sp>
      <p:sp>
        <p:nvSpPr>
          <p:cNvPr id="355" name="Google Shape;355;p46"/>
          <p:cNvSpPr txBox="1"/>
          <p:nvPr/>
        </p:nvSpPr>
        <p:spPr>
          <a:xfrm>
            <a:off x="4031125" y="465850"/>
            <a:ext cx="42972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Inter"/>
              <a:ea typeface="Inter"/>
              <a:cs typeface="Inter"/>
              <a:sym typeface="Inter"/>
            </a:endParaRPr>
          </a:p>
        </p:txBody>
      </p:sp>
      <p:sp>
        <p:nvSpPr>
          <p:cNvPr id="356" name="Google Shape;356;p46"/>
          <p:cNvSpPr txBox="1"/>
          <p:nvPr/>
        </p:nvSpPr>
        <p:spPr>
          <a:xfrm>
            <a:off x="6123900" y="3869375"/>
            <a:ext cx="2956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2"/>
                </a:solidFill>
                <a:latin typeface="Times New Roman"/>
                <a:ea typeface="Times New Roman"/>
                <a:cs typeface="Times New Roman"/>
                <a:sym typeface="Times New Roman"/>
              </a:rPr>
              <a:t>AI's Role in Climate Change Mitigation Gains Traction</a:t>
            </a:r>
            <a:endParaRPr sz="1800">
              <a:solidFill>
                <a:schemeClr val="dk2"/>
              </a:solidFill>
              <a:latin typeface="Times New Roman"/>
              <a:ea typeface="Times New Roman"/>
              <a:cs typeface="Times New Roman"/>
              <a:sym typeface="Times New Roman"/>
            </a:endParaRPr>
          </a:p>
        </p:txBody>
      </p:sp>
      <p:sp>
        <p:nvSpPr>
          <p:cNvPr id="357" name="Google Shape;357;p46"/>
          <p:cNvSpPr txBox="1"/>
          <p:nvPr/>
        </p:nvSpPr>
        <p:spPr>
          <a:xfrm>
            <a:off x="192625" y="2294700"/>
            <a:ext cx="279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 Trust in AI Varies Across Countries and Economies</a:t>
            </a:r>
            <a:endParaRPr sz="1200">
              <a:solidFill>
                <a:schemeClr val="dk2"/>
              </a:solidFill>
              <a:latin typeface="Inter"/>
              <a:ea typeface="Inter"/>
              <a:cs typeface="Inter"/>
              <a:sym typeface="Inter"/>
            </a:endParaRPr>
          </a:p>
        </p:txBody>
      </p:sp>
      <p:sp>
        <p:nvSpPr>
          <p:cNvPr id="358" name="Google Shape;358;p46"/>
          <p:cNvSpPr txBox="1"/>
          <p:nvPr/>
        </p:nvSpPr>
        <p:spPr>
          <a:xfrm>
            <a:off x="3487125" y="4641575"/>
            <a:ext cx="578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a:ea typeface="Inter"/>
                <a:cs typeface="Inter"/>
                <a:sym typeface="Inter"/>
              </a:rPr>
              <a:t>Education Tops List of Areas Where AI Will Improve Lives Globally</a:t>
            </a:r>
            <a:endParaRPr>
              <a:solidFill>
                <a:schemeClr val="dk2"/>
              </a:solidFill>
              <a:latin typeface="Inter"/>
              <a:ea typeface="Inter"/>
              <a:cs typeface="Inter"/>
              <a:sym typeface="Inter"/>
            </a:endParaRPr>
          </a:p>
        </p:txBody>
      </p:sp>
      <p:sp>
        <p:nvSpPr>
          <p:cNvPr id="359" name="Google Shape;359;p46"/>
          <p:cNvSpPr txBox="1"/>
          <p:nvPr/>
        </p:nvSpPr>
        <p:spPr>
          <a:xfrm>
            <a:off x="64675" y="2929225"/>
            <a:ext cx="3890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Digital Democracy Faces Challenges from AI Manipulation Tools</a:t>
            </a:r>
            <a:endParaRPr sz="1800">
              <a:solidFill>
                <a:schemeClr val="dk2"/>
              </a:solidFill>
              <a:latin typeface="Times New Roman"/>
              <a:ea typeface="Times New Roman"/>
              <a:cs typeface="Times New Roman"/>
              <a:sym typeface="Times New Roman"/>
            </a:endParaRPr>
          </a:p>
        </p:txBody>
      </p:sp>
      <p:sp>
        <p:nvSpPr>
          <p:cNvPr id="360" name="Google Shape;360;p46"/>
          <p:cNvSpPr txBox="1"/>
          <p:nvPr/>
        </p:nvSpPr>
        <p:spPr>
          <a:xfrm>
            <a:off x="3905925" y="3260138"/>
            <a:ext cx="435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AI's Growing Role in Environmental Sustainability Efforts Highlighted</a:t>
            </a:r>
            <a:endParaRPr>
              <a:solidFill>
                <a:schemeClr val="dk2"/>
              </a:solidFill>
              <a:latin typeface="Inter"/>
              <a:ea typeface="Inter"/>
              <a:cs typeface="Inter"/>
              <a:sym typeface="Inter"/>
            </a:endParaRPr>
          </a:p>
        </p:txBody>
      </p:sp>
      <p:pic>
        <p:nvPicPr>
          <p:cNvPr descr="a muppet is sitting at a news desk with the words here is a muppet news flash behind him (Provided by Tenor)" id="361" name="Google Shape;361;p46"/>
          <p:cNvPicPr preferRelativeResize="0"/>
          <p:nvPr/>
        </p:nvPicPr>
        <p:blipFill>
          <a:blip r:embed="rId3">
            <a:alphaModFix/>
          </a:blip>
          <a:stretch>
            <a:fillRect/>
          </a:stretch>
        </p:blipFill>
        <p:spPr>
          <a:xfrm>
            <a:off x="3175500" y="761775"/>
            <a:ext cx="2722376" cy="1995335"/>
          </a:xfrm>
          <a:prstGeom prst="rect">
            <a:avLst/>
          </a:prstGeom>
          <a:noFill/>
          <a:ln>
            <a:noFill/>
          </a:ln>
        </p:spPr>
      </p:pic>
      <p:sp>
        <p:nvSpPr>
          <p:cNvPr id="362" name="Google Shape;362;p46"/>
          <p:cNvSpPr txBox="1"/>
          <p:nvPr/>
        </p:nvSpPr>
        <p:spPr>
          <a:xfrm>
            <a:off x="70450" y="22475"/>
            <a:ext cx="88797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latin typeface="Times New Roman"/>
                <a:ea typeface="Times New Roman"/>
                <a:cs typeface="Times New Roman"/>
                <a:sym typeface="Times New Roman"/>
              </a:rPr>
              <a:t>AI in the News</a:t>
            </a:r>
            <a:endParaRPr sz="36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1118800" y="386325"/>
            <a:ext cx="7069800" cy="201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282828"/>
                </a:solidFill>
                <a:latin typeface="Verdana"/>
                <a:ea typeface="Verdana"/>
                <a:cs typeface="Verdana"/>
                <a:sym typeface="Verdana"/>
              </a:rPr>
              <a:t>AI Won’t Replace Humans — But Humans With AI Will Replace Humans Without AI</a:t>
            </a:r>
            <a:endParaRPr sz="3000">
              <a:solidFill>
                <a:srgbClr val="282828"/>
              </a:solidFill>
              <a:latin typeface="Verdana"/>
              <a:ea typeface="Verdana"/>
              <a:cs typeface="Verdana"/>
              <a:sym typeface="Verdana"/>
            </a:endParaRPr>
          </a:p>
          <a:p>
            <a:pPr indent="0" lvl="0" marL="0" rtl="0" algn="l">
              <a:spcBef>
                <a:spcPts val="0"/>
              </a:spcBef>
              <a:spcAft>
                <a:spcPts val="0"/>
              </a:spcAft>
              <a:buNone/>
            </a:pPr>
            <a:r>
              <a:t/>
            </a:r>
            <a:endParaRPr sz="3000"/>
          </a:p>
        </p:txBody>
      </p:sp>
      <p:sp>
        <p:nvSpPr>
          <p:cNvPr id="368" name="Google Shape;368;p47"/>
          <p:cNvSpPr txBox="1"/>
          <p:nvPr/>
        </p:nvSpPr>
        <p:spPr>
          <a:xfrm>
            <a:off x="1152000" y="4579675"/>
            <a:ext cx="422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Inter"/>
                <a:ea typeface="Inter"/>
                <a:cs typeface="Inter"/>
                <a:sym typeface="Inter"/>
                <a:hlinkClick r:id="rId3"/>
              </a:rPr>
              <a:t>https://hbr.org/2023/08/ai-wont-replace-humans-but-humans-with-ai-will-replace-humans-without-ai</a:t>
            </a:r>
            <a:endParaRPr sz="1200">
              <a:solidFill>
                <a:schemeClr val="dk2"/>
              </a:solidFill>
              <a:latin typeface="Inter"/>
              <a:ea typeface="Inter"/>
              <a:cs typeface="Inter"/>
              <a:sym typeface="Inter"/>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369" name="Google Shape;369;p47"/>
          <p:cNvPicPr preferRelativeResize="0"/>
          <p:nvPr/>
        </p:nvPicPr>
        <p:blipFill rotWithShape="1">
          <a:blip r:embed="rId4">
            <a:alphaModFix/>
          </a:blip>
          <a:srcRect b="0" l="0" r="0" t="9698"/>
          <a:stretch/>
        </p:blipFill>
        <p:spPr>
          <a:xfrm>
            <a:off x="5849725" y="2186550"/>
            <a:ext cx="2722775" cy="2458650"/>
          </a:xfrm>
          <a:prstGeom prst="rect">
            <a:avLst/>
          </a:prstGeom>
          <a:noFill/>
          <a:ln>
            <a:noFill/>
          </a:ln>
        </p:spPr>
      </p:pic>
      <p:sp>
        <p:nvSpPr>
          <p:cNvPr id="370" name="Google Shape;370;p47"/>
          <p:cNvSpPr/>
          <p:nvPr/>
        </p:nvSpPr>
        <p:spPr>
          <a:xfrm>
            <a:off x="352200" y="2186550"/>
            <a:ext cx="4938000" cy="2296500"/>
          </a:xfrm>
          <a:prstGeom prst="wave">
            <a:avLst>
              <a:gd fmla="val 12500" name="adj1"/>
              <a:gd fmla="val 1264"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Amatic SC"/>
                <a:ea typeface="Amatic SC"/>
                <a:cs typeface="Amatic SC"/>
                <a:sym typeface="Amatic SC"/>
              </a:rPr>
              <a:t>600,000+ prompt engineering jobs predicted by 2030</a:t>
            </a:r>
            <a:endParaRPr sz="3000">
              <a:latin typeface="Amatic SC"/>
              <a:ea typeface="Amatic SC"/>
              <a:cs typeface="Amatic SC"/>
              <a:sym typeface="Amatic S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 what exactly do you do?</a:t>
            </a:r>
            <a:endParaRPr/>
          </a:p>
        </p:txBody>
      </p:sp>
      <p:pic>
        <p:nvPicPr>
          <p:cNvPr descr="a man with a mustache sits at a table with two other men in suits (Provided by Tenor)" id="376" name="Google Shape;376;p48"/>
          <p:cNvPicPr preferRelativeResize="0"/>
          <p:nvPr/>
        </p:nvPicPr>
        <p:blipFill>
          <a:blip r:embed="rId3">
            <a:alphaModFix/>
          </a:blip>
          <a:stretch>
            <a:fillRect/>
          </a:stretch>
        </p:blipFill>
        <p:spPr>
          <a:xfrm>
            <a:off x="1390975" y="1423250"/>
            <a:ext cx="6085650" cy="3177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0" name="Shape 380"/>
        <p:cNvGrpSpPr/>
        <p:nvPr/>
      </p:nvGrpSpPr>
      <p:grpSpPr>
        <a:xfrm>
          <a:off x="0" y="0"/>
          <a:ext cx="0" cy="0"/>
          <a:chOff x="0" y="0"/>
          <a:chExt cx="0" cy="0"/>
        </a:xfrm>
      </p:grpSpPr>
      <p:pic>
        <p:nvPicPr>
          <p:cNvPr descr="yoda from star wars is sitting in the woods and saying `` you must unlearn what you have learned '' . (Provided by Tenor)" id="381" name="Google Shape;381;p49"/>
          <p:cNvPicPr preferRelativeResize="0"/>
          <p:nvPr/>
        </p:nvPicPr>
        <p:blipFill>
          <a:blip r:embed="rId3">
            <a:alphaModFix/>
          </a:blip>
          <a:stretch>
            <a:fillRect/>
          </a:stretch>
        </p:blipFill>
        <p:spPr>
          <a:xfrm>
            <a:off x="411350" y="737250"/>
            <a:ext cx="8296725" cy="3484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 Public">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